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5"/>
  </p:notesMasterIdLst>
  <p:sldIdLst>
    <p:sldId id="259" r:id="rId2"/>
    <p:sldId id="266" r:id="rId3"/>
    <p:sldId id="265" r:id="rId4"/>
    <p:sldId id="268" r:id="rId5"/>
    <p:sldId id="295" r:id="rId6"/>
    <p:sldId id="294" r:id="rId7"/>
    <p:sldId id="270" r:id="rId8"/>
    <p:sldId id="279" r:id="rId9"/>
    <p:sldId id="281" r:id="rId10"/>
    <p:sldId id="297" r:id="rId11"/>
    <p:sldId id="292" r:id="rId12"/>
    <p:sldId id="291" r:id="rId13"/>
    <p:sldId id="299" r:id="rId14"/>
  </p:sldIdLst>
  <p:sldSz cx="12192000" cy="6858000"/>
  <p:notesSz cx="6858000" cy="9144000"/>
  <p:custDataLst>
    <p:tags r:id="rId1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98DA"/>
    <a:srgbClr val="025AA2"/>
    <a:srgbClr val="055594"/>
    <a:srgbClr val="00B5E1"/>
    <a:srgbClr val="0268BE"/>
    <a:srgbClr val="06A4E5"/>
    <a:srgbClr val="0784BD"/>
    <a:srgbClr val="C8C8C8"/>
    <a:srgbClr val="05508F"/>
    <a:srgbClr val="019C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5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50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599643-0F2F-468B-B768-3BAB5202A12B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3E30AB-8515-4AEA-B788-15F4FB3457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0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2345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7659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421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1940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666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389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589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9224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126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838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757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5336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E30AB-8515-4AEA-B788-15F4FB34578A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1445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62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094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992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8594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234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1678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1153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0867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829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171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627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11B84-1E5C-4FC5-BC05-C7A743CF2F47}" type="datetimeFigureOut">
              <a:rPr lang="zh-CN" altLang="en-US" smtClean="0"/>
              <a:t>2018-3-7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20BFF-482E-494F-8DA2-7FFD5CC08E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478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notesSlide" Target="../notesSlides/notesSlide7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2" Type="http://schemas.openxmlformats.org/officeDocument/2006/relationships/tags" Target="../tags/tag14.xml"/><Relationship Id="rId16" Type="http://schemas.openxmlformats.org/officeDocument/2006/relationships/image" Target="../media/image7.png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hyperlink" Target="http://47.93.248.132:8080/bondstatic/histBond?bondcode=019319&amp;days=3" TargetMode="External"/><Relationship Id="rId10" Type="http://schemas.openxmlformats.org/officeDocument/2006/relationships/tags" Target="../tags/tag22.xml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 flipH="1">
            <a:off x="6587886" y="1217645"/>
            <a:ext cx="3484098" cy="5024481"/>
          </a:xfrm>
          <a:custGeom>
            <a:avLst/>
            <a:gdLst>
              <a:gd name="connsiteX0" fmla="*/ 0 w 3484098"/>
              <a:gd name="connsiteY0" fmla="*/ 0 h 5024481"/>
              <a:gd name="connsiteX1" fmla="*/ 0 w 3484098"/>
              <a:gd name="connsiteY1" fmla="*/ 2044172 h 5024481"/>
              <a:gd name="connsiteX2" fmla="*/ 2066619 w 3484098"/>
              <a:gd name="connsiteY2" fmla="*/ 5024481 h 5024481"/>
              <a:gd name="connsiteX3" fmla="*/ 3484098 w 3484098"/>
              <a:gd name="connsiteY3" fmla="*/ 5024481 h 5024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098" h="5024481">
                <a:moveTo>
                  <a:pt x="0" y="0"/>
                </a:moveTo>
                <a:lnTo>
                  <a:pt x="0" y="2044172"/>
                </a:lnTo>
                <a:lnTo>
                  <a:pt x="2066619" y="5024481"/>
                </a:lnTo>
                <a:lnTo>
                  <a:pt x="3484098" y="5024481"/>
                </a:lnTo>
                <a:close/>
              </a:path>
            </a:pathLst>
          </a:custGeom>
          <a:solidFill>
            <a:srgbClr val="0268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097457"/>
            <a:ext cx="12192000" cy="3286539"/>
          </a:xfrm>
          <a:custGeom>
            <a:avLst/>
            <a:gdLst>
              <a:gd name="connsiteX0" fmla="*/ 0 w 12192000"/>
              <a:gd name="connsiteY0" fmla="*/ 0 h 3286539"/>
              <a:gd name="connsiteX1" fmla="*/ 12192000 w 12192000"/>
              <a:gd name="connsiteY1" fmla="*/ 0 h 3286539"/>
              <a:gd name="connsiteX2" fmla="*/ 12192000 w 12192000"/>
              <a:gd name="connsiteY2" fmla="*/ 3286539 h 3286539"/>
              <a:gd name="connsiteX3" fmla="*/ 0 w 12192000"/>
              <a:gd name="connsiteY3" fmla="*/ 3286539 h 328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286539">
                <a:moveTo>
                  <a:pt x="0" y="0"/>
                </a:moveTo>
                <a:lnTo>
                  <a:pt x="12192000" y="0"/>
                </a:lnTo>
                <a:lnTo>
                  <a:pt x="12192000" y="3286539"/>
                </a:lnTo>
                <a:lnTo>
                  <a:pt x="0" y="3286539"/>
                </a:lnTo>
                <a:close/>
              </a:path>
            </a:pathLst>
          </a:custGeom>
        </p:spPr>
      </p:pic>
      <p:grpSp>
        <p:nvGrpSpPr>
          <p:cNvPr id="4" name="组合 3"/>
          <p:cNvGrpSpPr/>
          <p:nvPr/>
        </p:nvGrpSpPr>
        <p:grpSpPr>
          <a:xfrm>
            <a:off x="8634390" y="151823"/>
            <a:ext cx="3576478" cy="7843947"/>
            <a:chOff x="8615522" y="37843"/>
            <a:chExt cx="3576478" cy="7843947"/>
          </a:xfrm>
        </p:grpSpPr>
        <p:sp>
          <p:nvSpPr>
            <p:cNvPr id="8" name="直角三角形 7"/>
            <p:cNvSpPr/>
            <p:nvPr/>
          </p:nvSpPr>
          <p:spPr>
            <a:xfrm flipH="1">
              <a:off x="8707902" y="37843"/>
              <a:ext cx="3484098" cy="5024481"/>
            </a:xfrm>
            <a:prstGeom prst="rtTriangle">
              <a:avLst/>
            </a:prstGeom>
            <a:solidFill>
              <a:srgbClr val="0298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 rotWithShape="1">
            <a:blip r:embed="rId6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/>
          </p:blipFill>
          <p:spPr>
            <a:xfrm rot="7500000" flipH="1" flipV="1">
              <a:off x="6066670" y="5104119"/>
              <a:ext cx="5326523" cy="228819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0" name="文本框 1"/>
          <p:cNvSpPr>
            <a:spLocks noChangeArrowheads="1"/>
          </p:cNvSpPr>
          <p:nvPr/>
        </p:nvSpPr>
        <p:spPr bwMode="auto">
          <a:xfrm>
            <a:off x="796871" y="5594498"/>
            <a:ext cx="540083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3600" b="1" dirty="0">
                <a:gradFill flip="none" rotWithShape="1">
                  <a:gsLst>
                    <a:gs pos="0">
                      <a:srgbClr val="05508F"/>
                    </a:gs>
                    <a:gs pos="98000">
                      <a:srgbClr val="00B5E1"/>
                    </a:gs>
                  </a:gsLst>
                  <a:lin ang="19200000" scaled="0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陈泽升 （夏洛特没烦恼）</a:t>
            </a:r>
            <a:endParaRPr lang="en-US" altLang="en-US" sz="3600" b="1" dirty="0">
              <a:gradFill flip="none" rotWithShape="1">
                <a:gsLst>
                  <a:gs pos="0">
                    <a:srgbClr val="05508F"/>
                  </a:gs>
                  <a:gs pos="98000">
                    <a:srgbClr val="00B5E1"/>
                  </a:gs>
                </a:gsLst>
                <a:lin ang="19200000" scaled="0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-18868" y="4708173"/>
            <a:ext cx="583991" cy="1533953"/>
          </a:xfrm>
          <a:prstGeom prst="rect">
            <a:avLst/>
          </a:prstGeom>
          <a:gradFill flip="none" rotWithShape="1">
            <a:gsLst>
              <a:gs pos="0">
                <a:srgbClr val="019CE0"/>
              </a:gs>
              <a:gs pos="100000">
                <a:srgbClr val="0387B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0144249" y="1229362"/>
            <a:ext cx="2066619" cy="5326523"/>
            <a:chOff x="10125381" y="1158853"/>
            <a:chExt cx="2066619" cy="5326523"/>
          </a:xfrm>
        </p:grpSpPr>
        <p:sp>
          <p:nvSpPr>
            <p:cNvPr id="7" name="直角三角形 6"/>
            <p:cNvSpPr/>
            <p:nvPr/>
          </p:nvSpPr>
          <p:spPr>
            <a:xfrm flipH="1">
              <a:off x="10125381" y="2082015"/>
              <a:ext cx="2066619" cy="2980309"/>
            </a:xfrm>
            <a:prstGeom prst="rt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6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/>
          </p:blipFill>
          <p:spPr>
            <a:xfrm rot="7500000">
              <a:off x="8248879" y="3762487"/>
              <a:ext cx="5326523" cy="119256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" name="组合 1"/>
          <p:cNvGrpSpPr/>
          <p:nvPr/>
        </p:nvGrpSpPr>
        <p:grpSpPr>
          <a:xfrm>
            <a:off x="-18868" y="-39814"/>
            <a:ext cx="2278966" cy="5326523"/>
            <a:chOff x="0" y="650765"/>
            <a:chExt cx="2278966" cy="5326523"/>
          </a:xfrm>
        </p:grpSpPr>
        <p:sp>
          <p:nvSpPr>
            <p:cNvPr id="6" name="直角三角形 5"/>
            <p:cNvSpPr/>
            <p:nvPr/>
          </p:nvSpPr>
          <p:spPr>
            <a:xfrm flipV="1">
              <a:off x="0" y="1775789"/>
              <a:ext cx="2278966" cy="3286539"/>
            </a:xfrm>
            <a:prstGeom prst="rtTriangle">
              <a:avLst/>
            </a:prstGeom>
            <a:solidFill>
              <a:srgbClr val="0298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6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/>
          </p:blipFill>
          <p:spPr>
            <a:xfrm rot="7500000" flipH="1" flipV="1">
              <a:off x="-1324459" y="3199617"/>
              <a:ext cx="5326523" cy="228819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6" name="文本框 25"/>
          <p:cNvSpPr txBox="1"/>
          <p:nvPr/>
        </p:nvSpPr>
        <p:spPr>
          <a:xfrm flipH="1">
            <a:off x="790977" y="4671168"/>
            <a:ext cx="55483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gradFill>
                  <a:gsLst>
                    <a:gs pos="0">
                      <a:srgbClr val="00B5E1"/>
                    </a:gs>
                    <a:gs pos="95413">
                      <a:srgbClr val="05508F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中国债券数据</a:t>
            </a:r>
            <a:r>
              <a:rPr lang="en-US" altLang="zh-CN" sz="5400" b="1" dirty="0">
                <a:gradFill>
                  <a:gsLst>
                    <a:gs pos="0">
                      <a:srgbClr val="00B5E1"/>
                    </a:gs>
                    <a:gs pos="95413">
                      <a:srgbClr val="05508F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endParaRPr lang="zh-CN" altLang="en-US" sz="5400" b="1" dirty="0">
              <a:gradFill>
                <a:gsLst>
                  <a:gs pos="0">
                    <a:srgbClr val="00B5E1"/>
                  </a:gs>
                  <a:gs pos="95413">
                    <a:srgbClr val="05508F"/>
                  </a:gs>
                </a:gsLst>
                <a:lin ang="54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Skrillex-Scary Monsters And Nice Sprite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541398" y="-7864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1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0">
        <p14:vortex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900"/>
                            </p:stCondLst>
                            <p:childTnLst>
                              <p:par>
                                <p:cTn id="39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9" grpId="0" animBg="1"/>
      <p:bldP spid="20" grpId="0"/>
      <p:bldP spid="15" grpId="0" animBg="1"/>
      <p:bldP spid="2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896912"/>
            <a:ext cx="6806682" cy="4755905"/>
          </a:xfrm>
          <a:custGeom>
            <a:avLst/>
            <a:gdLst>
              <a:gd name="connsiteX0" fmla="*/ 0 w 7049225"/>
              <a:gd name="connsiteY0" fmla="*/ 0 h 3677930"/>
              <a:gd name="connsiteX1" fmla="*/ 5223180 w 7049225"/>
              <a:gd name="connsiteY1" fmla="*/ 0 h 3677930"/>
              <a:gd name="connsiteX2" fmla="*/ 7049225 w 7049225"/>
              <a:gd name="connsiteY2" fmla="*/ 3677930 h 3677930"/>
              <a:gd name="connsiteX3" fmla="*/ 0 w 7049225"/>
              <a:gd name="connsiteY3" fmla="*/ 3677930 h 3677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49225" h="3677930">
                <a:moveTo>
                  <a:pt x="0" y="0"/>
                </a:moveTo>
                <a:lnTo>
                  <a:pt x="5223180" y="0"/>
                </a:lnTo>
                <a:lnTo>
                  <a:pt x="7049225" y="3677930"/>
                </a:lnTo>
                <a:lnTo>
                  <a:pt x="0" y="3677930"/>
                </a:lnTo>
                <a:close/>
              </a:path>
            </a:pathLst>
          </a:custGeom>
          <a:effectLst>
            <a:outerShdw blurRad="190500" dist="635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15" name="矩形 14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gradFill flip="none" rotWithShape="1">
            <a:gsLst>
              <a:gs pos="0">
                <a:srgbClr val="019CE0"/>
              </a:gs>
              <a:gs pos="100000">
                <a:srgbClr val="0387B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flipH="1">
            <a:off x="5753373" y="1301483"/>
            <a:ext cx="6092680" cy="978454"/>
          </a:xfrm>
          <a:custGeom>
            <a:avLst/>
            <a:gdLst>
              <a:gd name="connsiteX0" fmla="*/ 6092680 w 6092680"/>
              <a:gd name="connsiteY0" fmla="*/ 0 h 978454"/>
              <a:gd name="connsiteX1" fmla="*/ 5625148 w 6092680"/>
              <a:gd name="connsiteY1" fmla="*/ 0 h 978454"/>
              <a:gd name="connsiteX2" fmla="*/ 5519545 w 6092680"/>
              <a:gd name="connsiteY2" fmla="*/ 0 h 978454"/>
              <a:gd name="connsiteX3" fmla="*/ 5052013 w 6092680"/>
              <a:gd name="connsiteY3" fmla="*/ 0 h 978454"/>
              <a:gd name="connsiteX4" fmla="*/ 1460260 w 6092680"/>
              <a:gd name="connsiteY4" fmla="*/ 0 h 978454"/>
              <a:gd name="connsiteX5" fmla="*/ 992728 w 6092680"/>
              <a:gd name="connsiteY5" fmla="*/ 0 h 978454"/>
              <a:gd name="connsiteX6" fmla="*/ 726055 w 6092680"/>
              <a:gd name="connsiteY6" fmla="*/ 0 h 978454"/>
              <a:gd name="connsiteX7" fmla="*/ 258523 w 6092680"/>
              <a:gd name="connsiteY7" fmla="*/ 0 h 978454"/>
              <a:gd name="connsiteX8" fmla="*/ 258523 w 6092680"/>
              <a:gd name="connsiteY8" fmla="*/ 1 h 978454"/>
              <a:gd name="connsiteX9" fmla="*/ 0 w 6092680"/>
              <a:gd name="connsiteY9" fmla="*/ 1 h 978454"/>
              <a:gd name="connsiteX10" fmla="*/ 0 w 6092680"/>
              <a:gd name="connsiteY10" fmla="*/ 978454 h 978454"/>
              <a:gd name="connsiteX11" fmla="*/ 467532 w 6092680"/>
              <a:gd name="connsiteY11" fmla="*/ 978454 h 978454"/>
              <a:gd name="connsiteX12" fmla="*/ 5262393 w 6092680"/>
              <a:gd name="connsiteY12" fmla="*/ 978454 h 978454"/>
              <a:gd name="connsiteX13" fmla="*/ 5729925 w 6092680"/>
              <a:gd name="connsiteY13" fmla="*/ 978454 h 978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092680" h="978454">
                <a:moveTo>
                  <a:pt x="6092680" y="0"/>
                </a:moveTo>
                <a:lnTo>
                  <a:pt x="5625148" y="0"/>
                </a:lnTo>
                <a:lnTo>
                  <a:pt x="5519545" y="0"/>
                </a:lnTo>
                <a:lnTo>
                  <a:pt x="5052013" y="0"/>
                </a:lnTo>
                <a:lnTo>
                  <a:pt x="1460260" y="0"/>
                </a:lnTo>
                <a:lnTo>
                  <a:pt x="992728" y="0"/>
                </a:lnTo>
                <a:lnTo>
                  <a:pt x="726055" y="0"/>
                </a:lnTo>
                <a:lnTo>
                  <a:pt x="258523" y="0"/>
                </a:lnTo>
                <a:lnTo>
                  <a:pt x="258523" y="1"/>
                </a:lnTo>
                <a:lnTo>
                  <a:pt x="0" y="1"/>
                </a:lnTo>
                <a:lnTo>
                  <a:pt x="0" y="978454"/>
                </a:lnTo>
                <a:lnTo>
                  <a:pt x="467532" y="978454"/>
                </a:lnTo>
                <a:lnTo>
                  <a:pt x="5262393" y="978454"/>
                </a:lnTo>
                <a:lnTo>
                  <a:pt x="5729925" y="978454"/>
                </a:lnTo>
                <a:close/>
              </a:path>
            </a:pathLst>
          </a:cu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7200000" scaled="0"/>
          </a:gradFill>
          <a:ln>
            <a:noFill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874654" y="1354665"/>
            <a:ext cx="45624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Kartika" panose="02020503030404060203" pitchFamily="18" charset="0"/>
                <a:ea typeface="方正姚体" panose="02010601030101010101" pitchFamily="2" charset="-122"/>
                <a:cs typeface="Kartika" panose="02020503030404060203" pitchFamily="18" charset="0"/>
              </a:rPr>
              <a:t>PART    03</a:t>
            </a:r>
            <a:endParaRPr lang="zh-CN" altLang="en-US" sz="6600" b="1" dirty="0">
              <a:solidFill>
                <a:schemeClr val="bg1"/>
              </a:solidFill>
              <a:latin typeface="Kartika" panose="02020503030404060203" pitchFamily="18" charset="0"/>
              <a:ea typeface="方正姚体" panose="02010601030101010101" pitchFamily="2" charset="-122"/>
              <a:cs typeface="Kartika" panose="02020503030404060203" pitchFamily="18" charset="0"/>
            </a:endParaRPr>
          </a:p>
        </p:txBody>
      </p:sp>
      <p:sp>
        <p:nvSpPr>
          <p:cNvPr id="39" name="文本框 1"/>
          <p:cNvSpPr>
            <a:spLocks noChangeArrowheads="1"/>
          </p:cNvSpPr>
          <p:nvPr/>
        </p:nvSpPr>
        <p:spPr bwMode="auto">
          <a:xfrm>
            <a:off x="7263391" y="2572526"/>
            <a:ext cx="3877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7200" b="1" dirty="0">
                <a:gradFill flip="none" rotWithShape="1">
                  <a:gsLst>
                    <a:gs pos="0">
                      <a:srgbClr val="05508F"/>
                    </a:gs>
                    <a:gs pos="98000">
                      <a:srgbClr val="00B5E1"/>
                    </a:gs>
                  </a:gsLst>
                  <a:lin ang="19200000" scaled="0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发展规划</a:t>
            </a:r>
            <a:endParaRPr lang="en-US" altLang="en-US" sz="7200" b="1" dirty="0">
              <a:gradFill flip="none" rotWithShape="1">
                <a:gsLst>
                  <a:gs pos="0">
                    <a:srgbClr val="05508F"/>
                  </a:gs>
                  <a:gs pos="98000">
                    <a:srgbClr val="00B5E1"/>
                  </a:gs>
                </a:gsLst>
                <a:lin ang="19200000" scaled="0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文本框 9"/>
          <p:cNvSpPr txBox="1"/>
          <p:nvPr/>
        </p:nvSpPr>
        <p:spPr>
          <a:xfrm>
            <a:off x="7394511" y="4125588"/>
            <a:ext cx="267725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594" lvl="1" indent="-228594">
              <a:buFont typeface="Wingdings" pitchFamily="2" charset="2"/>
              <a:buChar char="l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后期发展</a:t>
            </a:r>
          </a:p>
        </p:txBody>
      </p:sp>
      <p:sp>
        <p:nvSpPr>
          <p:cNvPr id="41" name="文本框 9"/>
          <p:cNvSpPr txBox="1"/>
          <p:nvPr/>
        </p:nvSpPr>
        <p:spPr>
          <a:xfrm>
            <a:off x="7394510" y="4559508"/>
            <a:ext cx="267725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594" lvl="1" indent="-228594">
              <a:buFont typeface="Wingdings" pitchFamily="2" charset="2"/>
              <a:buChar char="l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项目目标</a:t>
            </a:r>
          </a:p>
        </p:txBody>
      </p:sp>
    </p:spTree>
    <p:extLst>
      <p:ext uri="{BB962C8B-B14F-4D97-AF65-F5344CB8AC3E}">
        <p14:creationId xmlns:p14="http://schemas.microsoft.com/office/powerpoint/2010/main" val="267586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checker/>
      </p:transition>
    </mc:Choice>
    <mc:Fallback xmlns=""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38" grpId="0"/>
      <p:bldP spid="39" grpId="0"/>
      <p:bldP spid="40" grpId="0"/>
      <p:bldP spid="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平行四边形 13"/>
          <p:cNvSpPr/>
          <p:nvPr/>
        </p:nvSpPr>
        <p:spPr>
          <a:xfrm flipV="1">
            <a:off x="-712922" y="-1"/>
            <a:ext cx="2302733" cy="890039"/>
          </a:xfrm>
          <a:prstGeom prst="parallelogram">
            <a:avLst>
              <a:gd name="adj" fmla="val 52513"/>
            </a:avLst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flipV="1">
            <a:off x="1225675" y="0"/>
            <a:ext cx="604287" cy="890039"/>
          </a:xfrm>
          <a:custGeom>
            <a:avLst/>
            <a:gdLst>
              <a:gd name="connsiteX0" fmla="*/ 0 w 604287"/>
              <a:gd name="connsiteY0" fmla="*/ 890039 h 890039"/>
              <a:gd name="connsiteX1" fmla="*/ 136901 w 604287"/>
              <a:gd name="connsiteY1" fmla="*/ 890039 h 890039"/>
              <a:gd name="connsiteX2" fmla="*/ 604287 w 604287"/>
              <a:gd name="connsiteY2" fmla="*/ 0 h 890039"/>
              <a:gd name="connsiteX3" fmla="*/ 467386 w 604287"/>
              <a:gd name="connsiteY3" fmla="*/ 0 h 89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4287" h="890039">
                <a:moveTo>
                  <a:pt x="0" y="890039"/>
                </a:moveTo>
                <a:lnTo>
                  <a:pt x="136901" y="890039"/>
                </a:lnTo>
                <a:lnTo>
                  <a:pt x="604287" y="0"/>
                </a:lnTo>
                <a:lnTo>
                  <a:pt x="467386" y="0"/>
                </a:lnTo>
                <a:close/>
              </a:path>
            </a:pathLst>
          </a:cu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6383" y="152630"/>
            <a:ext cx="1159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Arial Rounded MT Bold" panose="020F0704030504030204" pitchFamily="34" charset="0"/>
                <a:ea typeface="Kozuka Mincho Pr6N H" panose="02020900000000000000" pitchFamily="18" charset="-128"/>
                <a:cs typeface="Arial Unicode MS" panose="020B0604020202020204" pitchFamily="34" charset="-122"/>
              </a:rPr>
              <a:t>2018</a:t>
            </a:r>
            <a:endParaRPr lang="zh-CN" altLang="en-US" sz="3200" b="1" dirty="0">
              <a:solidFill>
                <a:schemeClr val="bg1"/>
              </a:solidFill>
              <a:latin typeface="Arial Rounded MT Bold" panose="020F0704030504030204" pitchFamily="34" charset="0"/>
              <a:ea typeface="Kozuka Mincho Pr6N H" panose="02020900000000000000" pitchFamily="18" charset="-128"/>
              <a:cs typeface="Arial Unicode MS" panose="020B0604020202020204" pitchFamily="34" charset="-122"/>
            </a:endParaRPr>
          </a:p>
        </p:txBody>
      </p:sp>
      <p:sp>
        <p:nvSpPr>
          <p:cNvPr id="23" name="文本框 1"/>
          <p:cNvSpPr>
            <a:spLocks noChangeArrowheads="1"/>
          </p:cNvSpPr>
          <p:nvPr/>
        </p:nvSpPr>
        <p:spPr bwMode="auto">
          <a:xfrm>
            <a:off x="2384967" y="75138"/>
            <a:ext cx="295465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后期发展</a:t>
            </a:r>
            <a:endParaRPr lang="en-US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solidFill>
            <a:srgbClr val="025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35132" y="-1267431"/>
            <a:ext cx="763365" cy="1032923"/>
          </a:xfrm>
          <a:prstGeom prst="rect">
            <a:avLst/>
          </a:prstGeom>
          <a:solidFill>
            <a:srgbClr val="029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78721" y="-1276856"/>
            <a:ext cx="763365" cy="1032923"/>
          </a:xfrm>
          <a:prstGeom prst="rect">
            <a:avLst/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021224" y="2061592"/>
            <a:ext cx="2823411" cy="2823411"/>
            <a:chOff x="1021224" y="2061592"/>
            <a:chExt cx="2823411" cy="2823411"/>
          </a:xfrm>
        </p:grpSpPr>
        <p:sp>
          <p:nvSpPr>
            <p:cNvPr id="10" name="椭圆 9"/>
            <p:cNvSpPr/>
            <p:nvPr/>
          </p:nvSpPr>
          <p:spPr>
            <a:xfrm>
              <a:off x="1021224" y="2061592"/>
              <a:ext cx="2823411" cy="282341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279400" dist="127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/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1021224" y="2061592"/>
              <a:ext cx="2823411" cy="2823411"/>
              <a:chOff x="1077495" y="1863081"/>
              <a:chExt cx="2823410" cy="2823410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1077495" y="1863081"/>
                <a:ext cx="2823410" cy="2823410"/>
              </a:xfrm>
              <a:prstGeom prst="ellipse">
                <a:avLst/>
              </a:prstGeom>
              <a:gradFill flip="none" rotWithShape="1">
                <a:gsLst>
                  <a:gs pos="16000">
                    <a:schemeClr val="bg1"/>
                  </a:gs>
                  <a:gs pos="62000">
                    <a:srgbClr val="F2F2F2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innerShdw blurRad="546100" dist="76200" dir="2700000">
                  <a:prstClr val="black">
                    <a:alpha val="12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1"/>
              </a:p>
            </p:txBody>
          </p:sp>
          <p:sp>
            <p:nvSpPr>
              <p:cNvPr id="24" name="椭圆 23"/>
              <p:cNvSpPr/>
              <p:nvPr/>
            </p:nvSpPr>
            <p:spPr>
              <a:xfrm>
                <a:off x="1271516" y="2057102"/>
                <a:ext cx="2435367" cy="2435367"/>
              </a:xfrm>
              <a:prstGeom prst="ellipse">
                <a:avLst/>
              </a:prstGeom>
              <a:solidFill>
                <a:srgbClr val="025AA2"/>
              </a:solidFill>
              <a:ln w="28575">
                <a:noFill/>
              </a:ln>
              <a:effectLst>
                <a:innerShdw blurRad="139700" dist="381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1"/>
              </a:p>
            </p:txBody>
          </p:sp>
        </p:grpSp>
        <p:sp>
          <p:nvSpPr>
            <p:cNvPr id="12" name="饼形 11"/>
            <p:cNvSpPr/>
            <p:nvPr/>
          </p:nvSpPr>
          <p:spPr>
            <a:xfrm flipH="1">
              <a:off x="1350888" y="2391256"/>
              <a:ext cx="2164080" cy="2164080"/>
            </a:xfrm>
            <a:prstGeom prst="pie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schemeClr val="bg1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400744" y="2690810"/>
              <a:ext cx="10305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40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2629365" y="3453078"/>
              <a:ext cx="679321" cy="0"/>
            </a:xfrm>
            <a:prstGeom prst="line">
              <a:avLst/>
            </a:prstGeom>
            <a:ln w="15875">
              <a:solidFill>
                <a:srgbClr val="1E4C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2741950" y="2921975"/>
              <a:ext cx="454147" cy="436659"/>
              <a:chOff x="3620725" y="5138333"/>
              <a:chExt cx="702937" cy="675873"/>
            </a:xfrm>
            <a:solidFill>
              <a:schemeClr val="bg1">
                <a:lumMod val="50000"/>
              </a:schemeClr>
            </a:solidFill>
          </p:grpSpPr>
          <p:sp>
            <p:nvSpPr>
              <p:cNvPr id="19" name="Freeform 18"/>
              <p:cNvSpPr>
                <a:spLocks/>
              </p:cNvSpPr>
              <p:nvPr/>
            </p:nvSpPr>
            <p:spPr bwMode="auto">
              <a:xfrm>
                <a:off x="3620725" y="5360332"/>
                <a:ext cx="702937" cy="280151"/>
              </a:xfrm>
              <a:custGeom>
                <a:avLst/>
                <a:gdLst>
                  <a:gd name="T0" fmla="*/ 699 w 813"/>
                  <a:gd name="T1" fmla="*/ 96 h 324"/>
                  <a:gd name="T2" fmla="*/ 661 w 813"/>
                  <a:gd name="T3" fmla="*/ 96 h 324"/>
                  <a:gd name="T4" fmla="*/ 661 w 813"/>
                  <a:gd name="T5" fmla="*/ 178 h 324"/>
                  <a:gd name="T6" fmla="*/ 632 w 813"/>
                  <a:gd name="T7" fmla="*/ 207 h 324"/>
                  <a:gd name="T8" fmla="*/ 317 w 813"/>
                  <a:gd name="T9" fmla="*/ 207 h 324"/>
                  <a:gd name="T10" fmla="*/ 317 w 813"/>
                  <a:gd name="T11" fmla="*/ 296 h 324"/>
                  <a:gd name="T12" fmla="*/ 289 w 813"/>
                  <a:gd name="T13" fmla="*/ 324 h 324"/>
                  <a:gd name="T14" fmla="*/ 120 w 813"/>
                  <a:gd name="T15" fmla="*/ 324 h 324"/>
                  <a:gd name="T16" fmla="*/ 92 w 813"/>
                  <a:gd name="T17" fmla="*/ 296 h 324"/>
                  <a:gd name="T18" fmla="*/ 92 w 813"/>
                  <a:gd name="T19" fmla="*/ 204 h 324"/>
                  <a:gd name="T20" fmla="*/ 0 w 813"/>
                  <a:gd name="T21" fmla="*/ 204 h 324"/>
                  <a:gd name="T22" fmla="*/ 0 w 813"/>
                  <a:gd name="T23" fmla="*/ 147 h 324"/>
                  <a:gd name="T24" fmla="*/ 120 w 813"/>
                  <a:gd name="T25" fmla="*/ 147 h 324"/>
                  <a:gd name="T26" fmla="*/ 149 w 813"/>
                  <a:gd name="T27" fmla="*/ 175 h 324"/>
                  <a:gd name="T28" fmla="*/ 149 w 813"/>
                  <a:gd name="T29" fmla="*/ 267 h 324"/>
                  <a:gd name="T30" fmla="*/ 260 w 813"/>
                  <a:gd name="T31" fmla="*/ 267 h 324"/>
                  <a:gd name="T32" fmla="*/ 260 w 813"/>
                  <a:gd name="T33" fmla="*/ 178 h 324"/>
                  <a:gd name="T34" fmla="*/ 289 w 813"/>
                  <a:gd name="T35" fmla="*/ 150 h 324"/>
                  <a:gd name="T36" fmla="*/ 603 w 813"/>
                  <a:gd name="T37" fmla="*/ 150 h 324"/>
                  <a:gd name="T38" fmla="*/ 603 w 813"/>
                  <a:gd name="T39" fmla="*/ 67 h 324"/>
                  <a:gd name="T40" fmla="*/ 632 w 813"/>
                  <a:gd name="T41" fmla="*/ 39 h 324"/>
                  <a:gd name="T42" fmla="*/ 699 w 813"/>
                  <a:gd name="T43" fmla="*/ 39 h 324"/>
                  <a:gd name="T44" fmla="*/ 699 w 813"/>
                  <a:gd name="T45" fmla="*/ 0 h 324"/>
                  <a:gd name="T46" fmla="*/ 813 w 813"/>
                  <a:gd name="T47" fmla="*/ 67 h 324"/>
                  <a:gd name="T48" fmla="*/ 699 w 813"/>
                  <a:gd name="T49" fmla="*/ 134 h 324"/>
                  <a:gd name="T50" fmla="*/ 699 w 813"/>
                  <a:gd name="T51" fmla="*/ 96 h 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13" h="324">
                    <a:moveTo>
                      <a:pt x="699" y="96"/>
                    </a:moveTo>
                    <a:cubicBezTo>
                      <a:pt x="661" y="96"/>
                      <a:pt x="661" y="96"/>
                      <a:pt x="661" y="96"/>
                    </a:cubicBezTo>
                    <a:cubicBezTo>
                      <a:pt x="661" y="123"/>
                      <a:pt x="661" y="151"/>
                      <a:pt x="661" y="178"/>
                    </a:cubicBezTo>
                    <a:cubicBezTo>
                      <a:pt x="661" y="194"/>
                      <a:pt x="648" y="207"/>
                      <a:pt x="632" y="207"/>
                    </a:cubicBezTo>
                    <a:cubicBezTo>
                      <a:pt x="317" y="207"/>
                      <a:pt x="317" y="207"/>
                      <a:pt x="317" y="207"/>
                    </a:cubicBezTo>
                    <a:cubicBezTo>
                      <a:pt x="317" y="296"/>
                      <a:pt x="317" y="296"/>
                      <a:pt x="317" y="296"/>
                    </a:cubicBezTo>
                    <a:cubicBezTo>
                      <a:pt x="317" y="312"/>
                      <a:pt x="305" y="324"/>
                      <a:pt x="289" y="324"/>
                    </a:cubicBezTo>
                    <a:cubicBezTo>
                      <a:pt x="120" y="324"/>
                      <a:pt x="120" y="324"/>
                      <a:pt x="120" y="324"/>
                    </a:cubicBezTo>
                    <a:cubicBezTo>
                      <a:pt x="105" y="324"/>
                      <a:pt x="92" y="312"/>
                      <a:pt x="92" y="296"/>
                    </a:cubicBezTo>
                    <a:cubicBezTo>
                      <a:pt x="92" y="204"/>
                      <a:pt x="92" y="204"/>
                      <a:pt x="92" y="204"/>
                    </a:cubicBezTo>
                    <a:cubicBezTo>
                      <a:pt x="0" y="204"/>
                      <a:pt x="0" y="204"/>
                      <a:pt x="0" y="204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28" y="147"/>
                      <a:pt x="92" y="147"/>
                      <a:pt x="120" y="147"/>
                    </a:cubicBezTo>
                    <a:cubicBezTo>
                      <a:pt x="136" y="147"/>
                      <a:pt x="149" y="159"/>
                      <a:pt x="149" y="175"/>
                    </a:cubicBezTo>
                    <a:cubicBezTo>
                      <a:pt x="149" y="267"/>
                      <a:pt x="149" y="267"/>
                      <a:pt x="149" y="267"/>
                    </a:cubicBezTo>
                    <a:cubicBezTo>
                      <a:pt x="260" y="267"/>
                      <a:pt x="260" y="267"/>
                      <a:pt x="260" y="267"/>
                    </a:cubicBezTo>
                    <a:cubicBezTo>
                      <a:pt x="260" y="178"/>
                      <a:pt x="260" y="178"/>
                      <a:pt x="260" y="178"/>
                    </a:cubicBezTo>
                    <a:cubicBezTo>
                      <a:pt x="260" y="162"/>
                      <a:pt x="273" y="150"/>
                      <a:pt x="289" y="150"/>
                    </a:cubicBezTo>
                    <a:cubicBezTo>
                      <a:pt x="603" y="150"/>
                      <a:pt x="603" y="150"/>
                      <a:pt x="603" y="150"/>
                    </a:cubicBezTo>
                    <a:cubicBezTo>
                      <a:pt x="603" y="67"/>
                      <a:pt x="603" y="67"/>
                      <a:pt x="603" y="67"/>
                    </a:cubicBezTo>
                    <a:cubicBezTo>
                      <a:pt x="603" y="51"/>
                      <a:pt x="616" y="39"/>
                      <a:pt x="632" y="39"/>
                    </a:cubicBezTo>
                    <a:cubicBezTo>
                      <a:pt x="699" y="39"/>
                      <a:pt x="699" y="39"/>
                      <a:pt x="699" y="39"/>
                    </a:cubicBezTo>
                    <a:cubicBezTo>
                      <a:pt x="699" y="0"/>
                      <a:pt x="699" y="0"/>
                      <a:pt x="699" y="0"/>
                    </a:cubicBezTo>
                    <a:cubicBezTo>
                      <a:pt x="813" y="67"/>
                      <a:pt x="813" y="67"/>
                      <a:pt x="813" y="67"/>
                    </a:cubicBezTo>
                    <a:cubicBezTo>
                      <a:pt x="699" y="134"/>
                      <a:pt x="699" y="134"/>
                      <a:pt x="699" y="134"/>
                    </a:cubicBezTo>
                    <a:cubicBezTo>
                      <a:pt x="699" y="96"/>
                      <a:pt x="699" y="96"/>
                      <a:pt x="699" y="96"/>
                    </a:cubicBezTo>
                    <a:close/>
                  </a:path>
                </a:pathLst>
              </a:custGeom>
              <a:solidFill>
                <a:srgbClr val="025A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0" name="Freeform 19"/>
              <p:cNvSpPr>
                <a:spLocks noEditPoints="1"/>
              </p:cNvSpPr>
              <p:nvPr/>
            </p:nvSpPr>
            <p:spPr bwMode="auto">
              <a:xfrm>
                <a:off x="3620725" y="5138333"/>
                <a:ext cx="653563" cy="675873"/>
              </a:xfrm>
              <a:custGeom>
                <a:avLst/>
                <a:gdLst>
                  <a:gd name="T0" fmla="*/ 502 w 756"/>
                  <a:gd name="T1" fmla="*/ 57 h 782"/>
                  <a:gd name="T2" fmla="*/ 569 w 756"/>
                  <a:gd name="T3" fmla="*/ 331 h 782"/>
                  <a:gd name="T4" fmla="*/ 464 w 756"/>
                  <a:gd name="T5" fmla="*/ 369 h 782"/>
                  <a:gd name="T6" fmla="*/ 381 w 756"/>
                  <a:gd name="T7" fmla="*/ 57 h 782"/>
                  <a:gd name="T8" fmla="*/ 343 w 756"/>
                  <a:gd name="T9" fmla="*/ 146 h 782"/>
                  <a:gd name="T10" fmla="*/ 165 w 756"/>
                  <a:gd name="T11" fmla="*/ 57 h 782"/>
                  <a:gd name="T12" fmla="*/ 127 w 756"/>
                  <a:gd name="T13" fmla="*/ 146 h 782"/>
                  <a:gd name="T14" fmla="*/ 57 w 756"/>
                  <a:gd name="T15" fmla="*/ 57 h 782"/>
                  <a:gd name="T16" fmla="*/ 235 w 756"/>
                  <a:gd name="T17" fmla="*/ 222 h 782"/>
                  <a:gd name="T18" fmla="*/ 273 w 756"/>
                  <a:gd name="T19" fmla="*/ 102 h 782"/>
                  <a:gd name="T20" fmla="*/ 381 w 756"/>
                  <a:gd name="T21" fmla="*/ 222 h 782"/>
                  <a:gd name="T22" fmla="*/ 225 w 756"/>
                  <a:gd name="T23" fmla="*/ 369 h 782"/>
                  <a:gd name="T24" fmla="*/ 187 w 756"/>
                  <a:gd name="T25" fmla="*/ 486 h 782"/>
                  <a:gd name="T26" fmla="*/ 343 w 756"/>
                  <a:gd name="T27" fmla="*/ 331 h 782"/>
                  <a:gd name="T28" fmla="*/ 57 w 756"/>
                  <a:gd name="T29" fmla="*/ 260 h 782"/>
                  <a:gd name="T30" fmla="*/ 0 w 756"/>
                  <a:gd name="T31" fmla="*/ 365 h 782"/>
                  <a:gd name="T32" fmla="*/ 28 w 756"/>
                  <a:gd name="T33" fmla="*/ 0 h 782"/>
                  <a:gd name="T34" fmla="*/ 756 w 756"/>
                  <a:gd name="T35" fmla="*/ 29 h 782"/>
                  <a:gd name="T36" fmla="*/ 699 w 756"/>
                  <a:gd name="T37" fmla="*/ 213 h 782"/>
                  <a:gd name="T38" fmla="*/ 616 w 756"/>
                  <a:gd name="T39" fmla="*/ 146 h 782"/>
                  <a:gd name="T40" fmla="*/ 578 w 756"/>
                  <a:gd name="T41" fmla="*/ 261 h 782"/>
                  <a:gd name="T42" fmla="*/ 699 w 756"/>
                  <a:gd name="T43" fmla="*/ 108 h 782"/>
                  <a:gd name="T44" fmla="*/ 168 w 756"/>
                  <a:gd name="T45" fmla="*/ 655 h 782"/>
                  <a:gd name="T46" fmla="*/ 149 w 756"/>
                  <a:gd name="T47" fmla="*/ 616 h 782"/>
                  <a:gd name="T48" fmla="*/ 352 w 756"/>
                  <a:gd name="T49" fmla="*/ 502 h 782"/>
                  <a:gd name="T50" fmla="*/ 391 w 756"/>
                  <a:gd name="T51" fmla="*/ 655 h 782"/>
                  <a:gd name="T52" fmla="*/ 273 w 756"/>
                  <a:gd name="T53" fmla="*/ 725 h 782"/>
                  <a:gd name="T54" fmla="*/ 464 w 756"/>
                  <a:gd name="T55" fmla="*/ 616 h 782"/>
                  <a:gd name="T56" fmla="*/ 578 w 756"/>
                  <a:gd name="T57" fmla="*/ 540 h 782"/>
                  <a:gd name="T58" fmla="*/ 464 w 756"/>
                  <a:gd name="T59" fmla="*/ 502 h 782"/>
                  <a:gd name="T60" fmla="*/ 616 w 756"/>
                  <a:gd name="T61" fmla="*/ 655 h 782"/>
                  <a:gd name="T62" fmla="*/ 502 w 756"/>
                  <a:gd name="T63" fmla="*/ 725 h 782"/>
                  <a:gd name="T64" fmla="*/ 699 w 756"/>
                  <a:gd name="T65" fmla="*/ 435 h 782"/>
                  <a:gd name="T66" fmla="*/ 756 w 756"/>
                  <a:gd name="T67" fmla="*/ 753 h 782"/>
                  <a:gd name="T68" fmla="*/ 28 w 756"/>
                  <a:gd name="T69" fmla="*/ 782 h 782"/>
                  <a:gd name="T70" fmla="*/ 0 w 756"/>
                  <a:gd name="T71" fmla="*/ 499 h 782"/>
                  <a:gd name="T72" fmla="*/ 57 w 756"/>
                  <a:gd name="T73" fmla="*/ 725 h 782"/>
                  <a:gd name="T74" fmla="*/ 235 w 756"/>
                  <a:gd name="T75" fmla="*/ 655 h 7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56" h="782">
                    <a:moveTo>
                      <a:pt x="699" y="57"/>
                    </a:moveTo>
                    <a:cubicBezTo>
                      <a:pt x="502" y="57"/>
                      <a:pt x="502" y="57"/>
                      <a:pt x="502" y="57"/>
                    </a:cubicBezTo>
                    <a:cubicBezTo>
                      <a:pt x="502" y="331"/>
                      <a:pt x="502" y="331"/>
                      <a:pt x="502" y="331"/>
                    </a:cubicBezTo>
                    <a:cubicBezTo>
                      <a:pt x="569" y="331"/>
                      <a:pt x="569" y="331"/>
                      <a:pt x="569" y="331"/>
                    </a:cubicBezTo>
                    <a:cubicBezTo>
                      <a:pt x="569" y="369"/>
                      <a:pt x="569" y="369"/>
                      <a:pt x="569" y="369"/>
                    </a:cubicBezTo>
                    <a:cubicBezTo>
                      <a:pt x="464" y="369"/>
                      <a:pt x="464" y="369"/>
                      <a:pt x="464" y="369"/>
                    </a:cubicBezTo>
                    <a:cubicBezTo>
                      <a:pt x="464" y="57"/>
                      <a:pt x="464" y="57"/>
                      <a:pt x="464" y="57"/>
                    </a:cubicBezTo>
                    <a:cubicBezTo>
                      <a:pt x="381" y="57"/>
                      <a:pt x="381" y="57"/>
                      <a:pt x="381" y="57"/>
                    </a:cubicBezTo>
                    <a:cubicBezTo>
                      <a:pt x="381" y="146"/>
                      <a:pt x="381" y="146"/>
                      <a:pt x="381" y="146"/>
                    </a:cubicBezTo>
                    <a:cubicBezTo>
                      <a:pt x="343" y="146"/>
                      <a:pt x="343" y="146"/>
                      <a:pt x="343" y="146"/>
                    </a:cubicBezTo>
                    <a:cubicBezTo>
                      <a:pt x="343" y="57"/>
                      <a:pt x="343" y="57"/>
                      <a:pt x="343" y="57"/>
                    </a:cubicBezTo>
                    <a:cubicBezTo>
                      <a:pt x="165" y="57"/>
                      <a:pt x="165" y="57"/>
                      <a:pt x="165" y="57"/>
                    </a:cubicBezTo>
                    <a:cubicBezTo>
                      <a:pt x="165" y="146"/>
                      <a:pt x="165" y="146"/>
                      <a:pt x="165" y="146"/>
                    </a:cubicBezTo>
                    <a:cubicBezTo>
                      <a:pt x="127" y="146"/>
                      <a:pt x="127" y="146"/>
                      <a:pt x="127" y="146"/>
                    </a:cubicBezTo>
                    <a:cubicBezTo>
                      <a:pt x="127" y="57"/>
                      <a:pt x="127" y="57"/>
                      <a:pt x="127" y="57"/>
                    </a:cubicBezTo>
                    <a:cubicBezTo>
                      <a:pt x="57" y="57"/>
                      <a:pt x="57" y="57"/>
                      <a:pt x="57" y="57"/>
                    </a:cubicBezTo>
                    <a:cubicBezTo>
                      <a:pt x="57" y="222"/>
                      <a:pt x="57" y="222"/>
                      <a:pt x="57" y="222"/>
                    </a:cubicBezTo>
                    <a:cubicBezTo>
                      <a:pt x="235" y="222"/>
                      <a:pt x="235" y="222"/>
                      <a:pt x="235" y="222"/>
                    </a:cubicBezTo>
                    <a:cubicBezTo>
                      <a:pt x="235" y="102"/>
                      <a:pt x="235" y="102"/>
                      <a:pt x="235" y="102"/>
                    </a:cubicBezTo>
                    <a:cubicBezTo>
                      <a:pt x="273" y="102"/>
                      <a:pt x="273" y="102"/>
                      <a:pt x="273" y="102"/>
                    </a:cubicBezTo>
                    <a:cubicBezTo>
                      <a:pt x="273" y="222"/>
                      <a:pt x="273" y="222"/>
                      <a:pt x="273" y="222"/>
                    </a:cubicBezTo>
                    <a:cubicBezTo>
                      <a:pt x="381" y="222"/>
                      <a:pt x="381" y="222"/>
                      <a:pt x="381" y="222"/>
                    </a:cubicBezTo>
                    <a:cubicBezTo>
                      <a:pt x="381" y="369"/>
                      <a:pt x="381" y="369"/>
                      <a:pt x="381" y="369"/>
                    </a:cubicBezTo>
                    <a:cubicBezTo>
                      <a:pt x="225" y="369"/>
                      <a:pt x="225" y="369"/>
                      <a:pt x="225" y="369"/>
                    </a:cubicBezTo>
                    <a:cubicBezTo>
                      <a:pt x="225" y="486"/>
                      <a:pt x="225" y="486"/>
                      <a:pt x="225" y="486"/>
                    </a:cubicBezTo>
                    <a:cubicBezTo>
                      <a:pt x="187" y="486"/>
                      <a:pt x="187" y="486"/>
                      <a:pt x="187" y="486"/>
                    </a:cubicBezTo>
                    <a:cubicBezTo>
                      <a:pt x="187" y="331"/>
                      <a:pt x="187" y="331"/>
                      <a:pt x="187" y="331"/>
                    </a:cubicBezTo>
                    <a:cubicBezTo>
                      <a:pt x="343" y="331"/>
                      <a:pt x="343" y="331"/>
                      <a:pt x="343" y="331"/>
                    </a:cubicBezTo>
                    <a:cubicBezTo>
                      <a:pt x="343" y="260"/>
                      <a:pt x="343" y="260"/>
                      <a:pt x="343" y="260"/>
                    </a:cubicBezTo>
                    <a:cubicBezTo>
                      <a:pt x="57" y="260"/>
                      <a:pt x="57" y="260"/>
                      <a:pt x="57" y="260"/>
                    </a:cubicBezTo>
                    <a:cubicBezTo>
                      <a:pt x="57" y="365"/>
                      <a:pt x="57" y="365"/>
                      <a:pt x="57" y="365"/>
                    </a:cubicBezTo>
                    <a:cubicBezTo>
                      <a:pt x="0" y="365"/>
                      <a:pt x="0" y="365"/>
                      <a:pt x="0" y="365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13"/>
                      <a:pt x="12" y="0"/>
                      <a:pt x="28" y="0"/>
                    </a:cubicBezTo>
                    <a:cubicBezTo>
                      <a:pt x="727" y="0"/>
                      <a:pt x="727" y="0"/>
                      <a:pt x="727" y="0"/>
                    </a:cubicBezTo>
                    <a:cubicBezTo>
                      <a:pt x="743" y="0"/>
                      <a:pt x="756" y="13"/>
                      <a:pt x="756" y="29"/>
                    </a:cubicBezTo>
                    <a:cubicBezTo>
                      <a:pt x="756" y="247"/>
                      <a:pt x="756" y="247"/>
                      <a:pt x="756" y="247"/>
                    </a:cubicBezTo>
                    <a:cubicBezTo>
                      <a:pt x="699" y="213"/>
                      <a:pt x="699" y="213"/>
                      <a:pt x="699" y="213"/>
                    </a:cubicBezTo>
                    <a:cubicBezTo>
                      <a:pt x="699" y="146"/>
                      <a:pt x="699" y="146"/>
                      <a:pt x="699" y="146"/>
                    </a:cubicBezTo>
                    <a:cubicBezTo>
                      <a:pt x="616" y="146"/>
                      <a:pt x="616" y="146"/>
                      <a:pt x="616" y="146"/>
                    </a:cubicBezTo>
                    <a:cubicBezTo>
                      <a:pt x="616" y="261"/>
                      <a:pt x="616" y="261"/>
                      <a:pt x="616" y="261"/>
                    </a:cubicBezTo>
                    <a:cubicBezTo>
                      <a:pt x="578" y="261"/>
                      <a:pt x="578" y="261"/>
                      <a:pt x="578" y="261"/>
                    </a:cubicBezTo>
                    <a:cubicBezTo>
                      <a:pt x="578" y="108"/>
                      <a:pt x="578" y="108"/>
                      <a:pt x="578" y="108"/>
                    </a:cubicBezTo>
                    <a:cubicBezTo>
                      <a:pt x="618" y="108"/>
                      <a:pt x="658" y="108"/>
                      <a:pt x="699" y="108"/>
                    </a:cubicBezTo>
                    <a:cubicBezTo>
                      <a:pt x="699" y="57"/>
                      <a:pt x="699" y="57"/>
                      <a:pt x="699" y="57"/>
                    </a:cubicBezTo>
                    <a:close/>
                    <a:moveTo>
                      <a:pt x="168" y="655"/>
                    </a:moveTo>
                    <a:cubicBezTo>
                      <a:pt x="149" y="655"/>
                      <a:pt x="149" y="655"/>
                      <a:pt x="149" y="655"/>
                    </a:cubicBezTo>
                    <a:cubicBezTo>
                      <a:pt x="149" y="616"/>
                      <a:pt x="149" y="616"/>
                      <a:pt x="149" y="616"/>
                    </a:cubicBezTo>
                    <a:cubicBezTo>
                      <a:pt x="352" y="616"/>
                      <a:pt x="352" y="616"/>
                      <a:pt x="352" y="616"/>
                    </a:cubicBezTo>
                    <a:cubicBezTo>
                      <a:pt x="352" y="502"/>
                      <a:pt x="352" y="502"/>
                      <a:pt x="352" y="502"/>
                    </a:cubicBezTo>
                    <a:cubicBezTo>
                      <a:pt x="391" y="502"/>
                      <a:pt x="391" y="502"/>
                      <a:pt x="391" y="502"/>
                    </a:cubicBezTo>
                    <a:cubicBezTo>
                      <a:pt x="391" y="655"/>
                      <a:pt x="391" y="655"/>
                      <a:pt x="391" y="655"/>
                    </a:cubicBezTo>
                    <a:cubicBezTo>
                      <a:pt x="273" y="655"/>
                      <a:pt x="273" y="655"/>
                      <a:pt x="273" y="655"/>
                    </a:cubicBezTo>
                    <a:cubicBezTo>
                      <a:pt x="273" y="725"/>
                      <a:pt x="273" y="725"/>
                      <a:pt x="273" y="725"/>
                    </a:cubicBezTo>
                    <a:cubicBezTo>
                      <a:pt x="464" y="725"/>
                      <a:pt x="464" y="725"/>
                      <a:pt x="464" y="725"/>
                    </a:cubicBezTo>
                    <a:cubicBezTo>
                      <a:pt x="464" y="616"/>
                      <a:pt x="464" y="616"/>
                      <a:pt x="464" y="616"/>
                    </a:cubicBezTo>
                    <a:cubicBezTo>
                      <a:pt x="578" y="616"/>
                      <a:pt x="578" y="616"/>
                      <a:pt x="578" y="616"/>
                    </a:cubicBezTo>
                    <a:cubicBezTo>
                      <a:pt x="578" y="540"/>
                      <a:pt x="578" y="540"/>
                      <a:pt x="578" y="540"/>
                    </a:cubicBezTo>
                    <a:cubicBezTo>
                      <a:pt x="464" y="540"/>
                      <a:pt x="464" y="540"/>
                      <a:pt x="464" y="540"/>
                    </a:cubicBezTo>
                    <a:cubicBezTo>
                      <a:pt x="464" y="502"/>
                      <a:pt x="464" y="502"/>
                      <a:pt x="464" y="502"/>
                    </a:cubicBezTo>
                    <a:cubicBezTo>
                      <a:pt x="616" y="502"/>
                      <a:pt x="616" y="502"/>
                      <a:pt x="616" y="502"/>
                    </a:cubicBezTo>
                    <a:cubicBezTo>
                      <a:pt x="616" y="655"/>
                      <a:pt x="616" y="655"/>
                      <a:pt x="616" y="655"/>
                    </a:cubicBezTo>
                    <a:cubicBezTo>
                      <a:pt x="502" y="655"/>
                      <a:pt x="502" y="655"/>
                      <a:pt x="502" y="655"/>
                    </a:cubicBezTo>
                    <a:cubicBezTo>
                      <a:pt x="502" y="725"/>
                      <a:pt x="502" y="725"/>
                      <a:pt x="502" y="725"/>
                    </a:cubicBezTo>
                    <a:cubicBezTo>
                      <a:pt x="699" y="725"/>
                      <a:pt x="699" y="725"/>
                      <a:pt x="699" y="725"/>
                    </a:cubicBezTo>
                    <a:cubicBezTo>
                      <a:pt x="699" y="435"/>
                      <a:pt x="699" y="435"/>
                      <a:pt x="699" y="435"/>
                    </a:cubicBezTo>
                    <a:cubicBezTo>
                      <a:pt x="756" y="402"/>
                      <a:pt x="756" y="402"/>
                      <a:pt x="756" y="402"/>
                    </a:cubicBezTo>
                    <a:cubicBezTo>
                      <a:pt x="756" y="753"/>
                      <a:pt x="756" y="753"/>
                      <a:pt x="756" y="753"/>
                    </a:cubicBezTo>
                    <a:cubicBezTo>
                      <a:pt x="756" y="769"/>
                      <a:pt x="743" y="782"/>
                      <a:pt x="727" y="782"/>
                    </a:cubicBezTo>
                    <a:cubicBezTo>
                      <a:pt x="28" y="782"/>
                      <a:pt x="28" y="782"/>
                      <a:pt x="28" y="782"/>
                    </a:cubicBezTo>
                    <a:cubicBezTo>
                      <a:pt x="12" y="782"/>
                      <a:pt x="0" y="769"/>
                      <a:pt x="0" y="753"/>
                    </a:cubicBezTo>
                    <a:cubicBezTo>
                      <a:pt x="0" y="499"/>
                      <a:pt x="0" y="499"/>
                      <a:pt x="0" y="499"/>
                    </a:cubicBezTo>
                    <a:cubicBezTo>
                      <a:pt x="57" y="499"/>
                      <a:pt x="57" y="499"/>
                      <a:pt x="57" y="499"/>
                    </a:cubicBezTo>
                    <a:cubicBezTo>
                      <a:pt x="57" y="725"/>
                      <a:pt x="57" y="725"/>
                      <a:pt x="57" y="725"/>
                    </a:cubicBezTo>
                    <a:cubicBezTo>
                      <a:pt x="235" y="725"/>
                      <a:pt x="235" y="725"/>
                      <a:pt x="235" y="725"/>
                    </a:cubicBezTo>
                    <a:cubicBezTo>
                      <a:pt x="235" y="655"/>
                      <a:pt x="235" y="655"/>
                      <a:pt x="235" y="655"/>
                    </a:cubicBezTo>
                    <a:cubicBezTo>
                      <a:pt x="168" y="655"/>
                      <a:pt x="168" y="655"/>
                      <a:pt x="168" y="6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1601254" y="3695475"/>
              <a:ext cx="16273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rgbClr val="025AA2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计划之一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628024" y="2061592"/>
            <a:ext cx="2823411" cy="2823411"/>
            <a:chOff x="4628024" y="2061592"/>
            <a:chExt cx="2823411" cy="2823411"/>
          </a:xfrm>
        </p:grpSpPr>
        <p:sp>
          <p:nvSpPr>
            <p:cNvPr id="26" name="椭圆 25"/>
            <p:cNvSpPr/>
            <p:nvPr/>
          </p:nvSpPr>
          <p:spPr>
            <a:xfrm>
              <a:off x="4628024" y="2061592"/>
              <a:ext cx="2823411" cy="282341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279400" dist="127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628024" y="2061592"/>
              <a:ext cx="2823411" cy="2823411"/>
              <a:chOff x="4684295" y="1863081"/>
              <a:chExt cx="2823410" cy="2823410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4684295" y="1863081"/>
                <a:ext cx="2823410" cy="2823410"/>
              </a:xfrm>
              <a:prstGeom prst="ellipse">
                <a:avLst/>
              </a:prstGeom>
              <a:gradFill flip="none" rotWithShape="1">
                <a:gsLst>
                  <a:gs pos="16000">
                    <a:schemeClr val="bg1"/>
                  </a:gs>
                  <a:gs pos="62000">
                    <a:srgbClr val="F2F2F2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innerShdw blurRad="546100" dist="76200" dir="2700000">
                  <a:prstClr val="black">
                    <a:alpha val="12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1"/>
              </a:p>
            </p:txBody>
          </p:sp>
          <p:sp>
            <p:nvSpPr>
              <p:cNvPr id="37" name="椭圆 36"/>
              <p:cNvSpPr/>
              <p:nvPr/>
            </p:nvSpPr>
            <p:spPr>
              <a:xfrm>
                <a:off x="4878316" y="2057102"/>
                <a:ext cx="2435367" cy="2435367"/>
              </a:xfrm>
              <a:prstGeom prst="ellipse">
                <a:avLst/>
              </a:prstGeom>
              <a:solidFill>
                <a:srgbClr val="0298DA"/>
              </a:solidFill>
              <a:ln w="28575">
                <a:noFill/>
              </a:ln>
              <a:effectLst>
                <a:innerShdw blurRad="139700" dist="381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1"/>
              </a:p>
            </p:txBody>
          </p:sp>
        </p:grpSp>
        <p:sp>
          <p:nvSpPr>
            <p:cNvPr id="28" name="饼形 27"/>
            <p:cNvSpPr/>
            <p:nvPr/>
          </p:nvSpPr>
          <p:spPr>
            <a:xfrm flipH="1">
              <a:off x="4957688" y="2391256"/>
              <a:ext cx="2164080" cy="2164080"/>
            </a:xfrm>
            <a:prstGeom prst="pie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schemeClr val="bg1"/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026254" y="2690314"/>
              <a:ext cx="10305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40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6236165" y="3453078"/>
              <a:ext cx="679321" cy="0"/>
            </a:xfrm>
            <a:prstGeom prst="line">
              <a:avLst/>
            </a:prstGeom>
            <a:ln w="15875">
              <a:solidFill>
                <a:srgbClr val="1E4C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组合 30"/>
            <p:cNvGrpSpPr/>
            <p:nvPr/>
          </p:nvGrpSpPr>
          <p:grpSpPr>
            <a:xfrm>
              <a:off x="6353090" y="2937626"/>
              <a:ext cx="445468" cy="445468"/>
              <a:chOff x="6858828" y="3790714"/>
              <a:chExt cx="731377" cy="731377"/>
            </a:xfrm>
          </p:grpSpPr>
          <p:sp>
            <p:nvSpPr>
              <p:cNvPr id="33" name="Freeform 578"/>
              <p:cNvSpPr>
                <a:spLocks/>
              </p:cNvSpPr>
              <p:nvPr/>
            </p:nvSpPr>
            <p:spPr bwMode="auto">
              <a:xfrm>
                <a:off x="7450277" y="4178041"/>
                <a:ext cx="97373" cy="194024"/>
              </a:xfrm>
              <a:custGeom>
                <a:avLst/>
                <a:gdLst>
                  <a:gd name="T0" fmla="*/ 0 w 57"/>
                  <a:gd name="T1" fmla="*/ 99 h 114"/>
                  <a:gd name="T2" fmla="*/ 22 w 57"/>
                  <a:gd name="T3" fmla="*/ 114 h 114"/>
                  <a:gd name="T4" fmla="*/ 57 w 57"/>
                  <a:gd name="T5" fmla="*/ 0 h 114"/>
                  <a:gd name="T6" fmla="*/ 31 w 57"/>
                  <a:gd name="T7" fmla="*/ 0 h 114"/>
                  <a:gd name="T8" fmla="*/ 0 w 57"/>
                  <a:gd name="T9" fmla="*/ 99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114">
                    <a:moveTo>
                      <a:pt x="0" y="99"/>
                    </a:moveTo>
                    <a:cubicBezTo>
                      <a:pt x="22" y="114"/>
                      <a:pt x="22" y="114"/>
                      <a:pt x="22" y="114"/>
                    </a:cubicBezTo>
                    <a:cubicBezTo>
                      <a:pt x="44" y="82"/>
                      <a:pt x="57" y="42"/>
                      <a:pt x="57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37"/>
                      <a:pt x="20" y="71"/>
                      <a:pt x="0" y="99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4" name="Freeform 579"/>
              <p:cNvSpPr>
                <a:spLocks/>
              </p:cNvSpPr>
              <p:nvPr/>
            </p:nvSpPr>
            <p:spPr bwMode="auto">
              <a:xfrm>
                <a:off x="7228844" y="3790714"/>
                <a:ext cx="361361" cy="362804"/>
              </a:xfrm>
              <a:custGeom>
                <a:avLst/>
                <a:gdLst>
                  <a:gd name="T0" fmla="*/ 187 w 212"/>
                  <a:gd name="T1" fmla="*/ 213 h 213"/>
                  <a:gd name="T2" fmla="*/ 212 w 212"/>
                  <a:gd name="T3" fmla="*/ 213 h 213"/>
                  <a:gd name="T4" fmla="*/ 0 w 212"/>
                  <a:gd name="T5" fmla="*/ 0 h 213"/>
                  <a:gd name="T6" fmla="*/ 0 w 212"/>
                  <a:gd name="T7" fmla="*/ 25 h 213"/>
                  <a:gd name="T8" fmla="*/ 0 w 212"/>
                  <a:gd name="T9" fmla="*/ 52 h 213"/>
                  <a:gd name="T10" fmla="*/ 0 w 212"/>
                  <a:gd name="T11" fmla="*/ 213 h 213"/>
                  <a:gd name="T12" fmla="*/ 160 w 212"/>
                  <a:gd name="T13" fmla="*/ 213 h 213"/>
                  <a:gd name="T14" fmla="*/ 187 w 212"/>
                  <a:gd name="T15" fmla="*/ 213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12" h="213">
                    <a:moveTo>
                      <a:pt x="187" y="213"/>
                    </a:moveTo>
                    <a:cubicBezTo>
                      <a:pt x="212" y="213"/>
                      <a:pt x="212" y="213"/>
                      <a:pt x="212" y="213"/>
                    </a:cubicBezTo>
                    <a:cubicBezTo>
                      <a:pt x="187" y="7"/>
                      <a:pt x="0" y="0"/>
                      <a:pt x="0" y="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213"/>
                      <a:pt x="0" y="213"/>
                      <a:pt x="0" y="213"/>
                    </a:cubicBezTo>
                    <a:cubicBezTo>
                      <a:pt x="160" y="213"/>
                      <a:pt x="160" y="213"/>
                      <a:pt x="160" y="213"/>
                    </a:cubicBezTo>
                    <a:lnTo>
                      <a:pt x="187" y="213"/>
                    </a:lnTo>
                    <a:close/>
                  </a:path>
                </a:pathLst>
              </a:custGeom>
              <a:solidFill>
                <a:srgbClr val="0298DA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5" name="Freeform 580"/>
              <p:cNvSpPr>
                <a:spLocks/>
              </p:cNvSpPr>
              <p:nvPr/>
            </p:nvSpPr>
            <p:spPr bwMode="auto">
              <a:xfrm>
                <a:off x="6858828" y="3833269"/>
                <a:ext cx="605154" cy="688822"/>
              </a:xfrm>
              <a:custGeom>
                <a:avLst/>
                <a:gdLst>
                  <a:gd name="T0" fmla="*/ 202 w 355"/>
                  <a:gd name="T1" fmla="*/ 202 h 404"/>
                  <a:gd name="T2" fmla="*/ 202 w 355"/>
                  <a:gd name="T3" fmla="*/ 26 h 404"/>
                  <a:gd name="T4" fmla="*/ 202 w 355"/>
                  <a:gd name="T5" fmla="*/ 0 h 404"/>
                  <a:gd name="T6" fmla="*/ 0 w 355"/>
                  <a:gd name="T7" fmla="*/ 202 h 404"/>
                  <a:gd name="T8" fmla="*/ 202 w 355"/>
                  <a:gd name="T9" fmla="*/ 404 h 404"/>
                  <a:gd name="T10" fmla="*/ 355 w 355"/>
                  <a:gd name="T11" fmla="*/ 335 h 404"/>
                  <a:gd name="T12" fmla="*/ 335 w 355"/>
                  <a:gd name="T13" fmla="*/ 317 h 404"/>
                  <a:gd name="T14" fmla="*/ 202 w 355"/>
                  <a:gd name="T15" fmla="*/ 202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5" h="404">
                    <a:moveTo>
                      <a:pt x="202" y="202"/>
                    </a:moveTo>
                    <a:cubicBezTo>
                      <a:pt x="202" y="26"/>
                      <a:pt x="202" y="26"/>
                      <a:pt x="202" y="26"/>
                    </a:cubicBezTo>
                    <a:cubicBezTo>
                      <a:pt x="202" y="0"/>
                      <a:pt x="202" y="0"/>
                      <a:pt x="202" y="0"/>
                    </a:cubicBezTo>
                    <a:cubicBezTo>
                      <a:pt x="91" y="0"/>
                      <a:pt x="0" y="90"/>
                      <a:pt x="0" y="202"/>
                    </a:cubicBezTo>
                    <a:cubicBezTo>
                      <a:pt x="0" y="314"/>
                      <a:pt x="91" y="404"/>
                      <a:pt x="202" y="404"/>
                    </a:cubicBezTo>
                    <a:cubicBezTo>
                      <a:pt x="263" y="404"/>
                      <a:pt x="318" y="377"/>
                      <a:pt x="355" y="335"/>
                    </a:cubicBezTo>
                    <a:cubicBezTo>
                      <a:pt x="335" y="317"/>
                      <a:pt x="335" y="317"/>
                      <a:pt x="335" y="317"/>
                    </a:cubicBezTo>
                    <a:lnTo>
                      <a:pt x="202" y="202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2" name="文本框 31"/>
            <p:cNvSpPr txBox="1"/>
            <p:nvPr/>
          </p:nvSpPr>
          <p:spPr>
            <a:xfrm>
              <a:off x="5288117" y="3651021"/>
              <a:ext cx="16273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rgbClr val="0298DA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计划之二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234824" y="2061592"/>
            <a:ext cx="2823411" cy="2823411"/>
            <a:chOff x="8234824" y="2061592"/>
            <a:chExt cx="2823411" cy="2823411"/>
          </a:xfrm>
        </p:grpSpPr>
        <p:sp>
          <p:nvSpPr>
            <p:cNvPr id="39" name="椭圆 38"/>
            <p:cNvSpPr/>
            <p:nvPr/>
          </p:nvSpPr>
          <p:spPr>
            <a:xfrm>
              <a:off x="8234824" y="2061592"/>
              <a:ext cx="2823411" cy="2823411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279400" dist="127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/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8234824" y="2061592"/>
              <a:ext cx="2823411" cy="2823411"/>
              <a:chOff x="8291095" y="1863081"/>
              <a:chExt cx="2823410" cy="2823410"/>
            </a:xfrm>
          </p:grpSpPr>
          <p:sp>
            <p:nvSpPr>
              <p:cNvPr id="53" name="椭圆 52"/>
              <p:cNvSpPr/>
              <p:nvPr/>
            </p:nvSpPr>
            <p:spPr>
              <a:xfrm>
                <a:off x="8291095" y="1863081"/>
                <a:ext cx="2823410" cy="2823410"/>
              </a:xfrm>
              <a:prstGeom prst="ellipse">
                <a:avLst/>
              </a:prstGeom>
              <a:gradFill flip="none" rotWithShape="1">
                <a:gsLst>
                  <a:gs pos="16000">
                    <a:schemeClr val="bg1"/>
                  </a:gs>
                  <a:gs pos="62000">
                    <a:srgbClr val="F2F2F2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  <a:ln>
                <a:noFill/>
              </a:ln>
              <a:effectLst>
                <a:innerShdw blurRad="546100" dist="76200" dir="2700000">
                  <a:prstClr val="black">
                    <a:alpha val="12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1"/>
              </a:p>
            </p:txBody>
          </p:sp>
          <p:sp>
            <p:nvSpPr>
              <p:cNvPr id="54" name="椭圆 53"/>
              <p:cNvSpPr/>
              <p:nvPr/>
            </p:nvSpPr>
            <p:spPr>
              <a:xfrm>
                <a:off x="8485116" y="2057102"/>
                <a:ext cx="2435367" cy="2435367"/>
              </a:xfrm>
              <a:prstGeom prst="ellipse">
                <a:avLst/>
              </a:prstGeom>
              <a:solidFill>
                <a:srgbClr val="025AA2"/>
              </a:solidFill>
              <a:ln w="28575">
                <a:noFill/>
              </a:ln>
              <a:effectLst>
                <a:innerShdw blurRad="139700" dist="381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1"/>
              </a:p>
            </p:txBody>
          </p:sp>
        </p:grpSp>
        <p:sp>
          <p:nvSpPr>
            <p:cNvPr id="41" name="饼形 40"/>
            <p:cNvSpPr/>
            <p:nvPr/>
          </p:nvSpPr>
          <p:spPr>
            <a:xfrm flipH="1">
              <a:off x="8564488" y="2391256"/>
              <a:ext cx="2164080" cy="2164080"/>
            </a:xfrm>
            <a:prstGeom prst="pie">
              <a:avLst/>
            </a:prstGeom>
            <a:solidFill>
              <a:srgbClr val="F7F7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schemeClr val="bg1"/>
                </a:solidFill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8628853" y="2690314"/>
              <a:ext cx="10305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40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9842965" y="3453078"/>
              <a:ext cx="679321" cy="0"/>
            </a:xfrm>
            <a:prstGeom prst="line">
              <a:avLst/>
            </a:prstGeom>
            <a:ln w="15875">
              <a:solidFill>
                <a:srgbClr val="1E4C8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组合 46"/>
            <p:cNvGrpSpPr/>
            <p:nvPr/>
          </p:nvGrpSpPr>
          <p:grpSpPr>
            <a:xfrm>
              <a:off x="9957896" y="2985530"/>
              <a:ext cx="448776" cy="383603"/>
              <a:chOff x="1179499" y="5126995"/>
              <a:chExt cx="695313" cy="594335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49" name="Freeform 131"/>
              <p:cNvSpPr>
                <a:spLocks/>
              </p:cNvSpPr>
              <p:nvPr/>
            </p:nvSpPr>
            <p:spPr bwMode="auto">
              <a:xfrm>
                <a:off x="1179499" y="5632612"/>
                <a:ext cx="695313" cy="88718"/>
              </a:xfrm>
              <a:custGeom>
                <a:avLst/>
                <a:gdLst>
                  <a:gd name="T0" fmla="*/ 383 w 408"/>
                  <a:gd name="T1" fmla="*/ 0 h 52"/>
                  <a:gd name="T2" fmla="*/ 363 w 408"/>
                  <a:gd name="T3" fmla="*/ 0 h 52"/>
                  <a:gd name="T4" fmla="*/ 363 w 408"/>
                  <a:gd name="T5" fmla="*/ 17 h 52"/>
                  <a:gd name="T6" fmla="*/ 283 w 408"/>
                  <a:gd name="T7" fmla="*/ 17 h 52"/>
                  <a:gd name="T8" fmla="*/ 283 w 408"/>
                  <a:gd name="T9" fmla="*/ 0 h 52"/>
                  <a:gd name="T10" fmla="*/ 238 w 408"/>
                  <a:gd name="T11" fmla="*/ 0 h 52"/>
                  <a:gd name="T12" fmla="*/ 238 w 408"/>
                  <a:gd name="T13" fmla="*/ 14 h 52"/>
                  <a:gd name="T14" fmla="*/ 158 w 408"/>
                  <a:gd name="T15" fmla="*/ 14 h 52"/>
                  <a:gd name="T16" fmla="*/ 158 w 408"/>
                  <a:gd name="T17" fmla="*/ 0 h 52"/>
                  <a:gd name="T18" fmla="*/ 115 w 408"/>
                  <a:gd name="T19" fmla="*/ 0 h 52"/>
                  <a:gd name="T20" fmla="*/ 115 w 408"/>
                  <a:gd name="T21" fmla="*/ 15 h 52"/>
                  <a:gd name="T22" fmla="*/ 35 w 408"/>
                  <a:gd name="T23" fmla="*/ 15 h 52"/>
                  <a:gd name="T24" fmla="*/ 35 w 408"/>
                  <a:gd name="T25" fmla="*/ 0 h 52"/>
                  <a:gd name="T26" fmla="*/ 26 w 408"/>
                  <a:gd name="T27" fmla="*/ 0 h 52"/>
                  <a:gd name="T28" fmla="*/ 0 w 408"/>
                  <a:gd name="T29" fmla="*/ 26 h 52"/>
                  <a:gd name="T30" fmla="*/ 0 w 408"/>
                  <a:gd name="T31" fmla="*/ 27 h 52"/>
                  <a:gd name="T32" fmla="*/ 26 w 408"/>
                  <a:gd name="T33" fmla="*/ 52 h 52"/>
                  <a:gd name="T34" fmla="*/ 383 w 408"/>
                  <a:gd name="T35" fmla="*/ 52 h 52"/>
                  <a:gd name="T36" fmla="*/ 408 w 408"/>
                  <a:gd name="T37" fmla="*/ 27 h 52"/>
                  <a:gd name="T38" fmla="*/ 408 w 408"/>
                  <a:gd name="T39" fmla="*/ 26 h 52"/>
                  <a:gd name="T40" fmla="*/ 383 w 408"/>
                  <a:gd name="T4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8" h="52">
                    <a:moveTo>
                      <a:pt x="383" y="0"/>
                    </a:moveTo>
                    <a:cubicBezTo>
                      <a:pt x="363" y="0"/>
                      <a:pt x="363" y="0"/>
                      <a:pt x="363" y="0"/>
                    </a:cubicBezTo>
                    <a:cubicBezTo>
                      <a:pt x="363" y="17"/>
                      <a:pt x="363" y="17"/>
                      <a:pt x="363" y="17"/>
                    </a:cubicBezTo>
                    <a:cubicBezTo>
                      <a:pt x="283" y="17"/>
                      <a:pt x="283" y="17"/>
                      <a:pt x="283" y="17"/>
                    </a:cubicBezTo>
                    <a:cubicBezTo>
                      <a:pt x="283" y="0"/>
                      <a:pt x="283" y="0"/>
                      <a:pt x="283" y="0"/>
                    </a:cubicBezTo>
                    <a:cubicBezTo>
                      <a:pt x="238" y="0"/>
                      <a:pt x="238" y="0"/>
                      <a:pt x="238" y="0"/>
                    </a:cubicBezTo>
                    <a:cubicBezTo>
                      <a:pt x="238" y="14"/>
                      <a:pt x="238" y="14"/>
                      <a:pt x="238" y="14"/>
                    </a:cubicBezTo>
                    <a:cubicBezTo>
                      <a:pt x="158" y="14"/>
                      <a:pt x="158" y="14"/>
                      <a:pt x="158" y="14"/>
                    </a:cubicBezTo>
                    <a:cubicBezTo>
                      <a:pt x="158" y="0"/>
                      <a:pt x="158" y="0"/>
                      <a:pt x="158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15" y="15"/>
                      <a:pt x="115" y="15"/>
                      <a:pt x="115" y="15"/>
                    </a:cubicBezTo>
                    <a:cubicBezTo>
                      <a:pt x="35" y="15"/>
                      <a:pt x="35" y="15"/>
                      <a:pt x="35" y="1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2"/>
                      <a:pt x="0" y="26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41"/>
                      <a:pt x="12" y="52"/>
                      <a:pt x="26" y="52"/>
                    </a:cubicBezTo>
                    <a:cubicBezTo>
                      <a:pt x="383" y="52"/>
                      <a:pt x="383" y="52"/>
                      <a:pt x="383" y="52"/>
                    </a:cubicBezTo>
                    <a:cubicBezTo>
                      <a:pt x="397" y="52"/>
                      <a:pt x="408" y="41"/>
                      <a:pt x="408" y="27"/>
                    </a:cubicBezTo>
                    <a:cubicBezTo>
                      <a:pt x="408" y="26"/>
                      <a:pt x="408" y="26"/>
                      <a:pt x="408" y="26"/>
                    </a:cubicBezTo>
                    <a:cubicBezTo>
                      <a:pt x="408" y="12"/>
                      <a:pt x="397" y="0"/>
                      <a:pt x="383" y="0"/>
                    </a:cubicBezTo>
                    <a:close/>
                  </a:path>
                </a:pathLst>
              </a:custGeom>
              <a:solidFill>
                <a:srgbClr val="025AA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0" name="Rectangle 132"/>
              <p:cNvSpPr>
                <a:spLocks noChangeArrowheads="1"/>
              </p:cNvSpPr>
              <p:nvPr/>
            </p:nvSpPr>
            <p:spPr bwMode="auto">
              <a:xfrm>
                <a:off x="1662036" y="5126995"/>
                <a:ext cx="136322" cy="50561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1" name="Rectangle 133"/>
              <p:cNvSpPr>
                <a:spLocks noChangeArrowheads="1"/>
              </p:cNvSpPr>
              <p:nvPr/>
            </p:nvSpPr>
            <p:spPr bwMode="auto">
              <a:xfrm>
                <a:off x="1449258" y="5274857"/>
                <a:ext cx="136322" cy="35775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2" name="Rectangle 134"/>
              <p:cNvSpPr>
                <a:spLocks noChangeArrowheads="1"/>
              </p:cNvSpPr>
              <p:nvPr/>
            </p:nvSpPr>
            <p:spPr bwMode="auto">
              <a:xfrm>
                <a:off x="1239366" y="5401081"/>
                <a:ext cx="136322" cy="23153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8" name="文本框 47"/>
            <p:cNvSpPr txBox="1"/>
            <p:nvPr/>
          </p:nvSpPr>
          <p:spPr>
            <a:xfrm>
              <a:off x="8894917" y="3695475"/>
              <a:ext cx="16273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>
                  <a:solidFill>
                    <a:srgbClr val="025AA2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计划之三</a:t>
              </a:r>
            </a:p>
          </p:txBody>
        </p:sp>
      </p:grpSp>
      <p:sp>
        <p:nvSpPr>
          <p:cNvPr id="55" name="文本框 54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1536389" y="5181782"/>
            <a:ext cx="2114224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建立更加准确的数据源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5007544" y="5179478"/>
            <a:ext cx="2114224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的反馈速度进行提升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文本框 56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8651489" y="5179478"/>
            <a:ext cx="2114224" cy="58477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寻找更加直观的展示方式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8911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平行四边形 13"/>
          <p:cNvSpPr/>
          <p:nvPr/>
        </p:nvSpPr>
        <p:spPr>
          <a:xfrm flipV="1">
            <a:off x="-712922" y="-1"/>
            <a:ext cx="2302733" cy="890039"/>
          </a:xfrm>
          <a:prstGeom prst="parallelogram">
            <a:avLst>
              <a:gd name="adj" fmla="val 52513"/>
            </a:avLst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flipV="1">
            <a:off x="1225675" y="0"/>
            <a:ext cx="604287" cy="890039"/>
          </a:xfrm>
          <a:custGeom>
            <a:avLst/>
            <a:gdLst>
              <a:gd name="connsiteX0" fmla="*/ 0 w 604287"/>
              <a:gd name="connsiteY0" fmla="*/ 890039 h 890039"/>
              <a:gd name="connsiteX1" fmla="*/ 136901 w 604287"/>
              <a:gd name="connsiteY1" fmla="*/ 890039 h 890039"/>
              <a:gd name="connsiteX2" fmla="*/ 604287 w 604287"/>
              <a:gd name="connsiteY2" fmla="*/ 0 h 890039"/>
              <a:gd name="connsiteX3" fmla="*/ 467386 w 604287"/>
              <a:gd name="connsiteY3" fmla="*/ 0 h 89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4287" h="890039">
                <a:moveTo>
                  <a:pt x="0" y="890039"/>
                </a:moveTo>
                <a:lnTo>
                  <a:pt x="136901" y="890039"/>
                </a:lnTo>
                <a:lnTo>
                  <a:pt x="604287" y="0"/>
                </a:lnTo>
                <a:lnTo>
                  <a:pt x="467386" y="0"/>
                </a:lnTo>
                <a:close/>
              </a:path>
            </a:pathLst>
          </a:cu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6383" y="152630"/>
            <a:ext cx="1159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Arial Rounded MT Bold" panose="020F0704030504030204" pitchFamily="34" charset="0"/>
                <a:ea typeface="Kozuka Mincho Pr6N H" panose="02020900000000000000" pitchFamily="18" charset="-128"/>
                <a:cs typeface="Arial Unicode MS" panose="020B0604020202020204" pitchFamily="34" charset="-122"/>
              </a:rPr>
              <a:t>2018</a:t>
            </a:r>
            <a:endParaRPr lang="zh-CN" altLang="en-US" sz="3200" b="1" dirty="0">
              <a:solidFill>
                <a:schemeClr val="bg1"/>
              </a:solidFill>
              <a:latin typeface="Arial Rounded MT Bold" panose="020F0704030504030204" pitchFamily="34" charset="0"/>
              <a:ea typeface="Kozuka Mincho Pr6N H" panose="02020900000000000000" pitchFamily="18" charset="-128"/>
              <a:cs typeface="Arial Unicode MS" panose="020B0604020202020204" pitchFamily="34" charset="-122"/>
            </a:endParaRPr>
          </a:p>
        </p:txBody>
      </p:sp>
      <p:sp>
        <p:nvSpPr>
          <p:cNvPr id="23" name="文本框 1"/>
          <p:cNvSpPr>
            <a:spLocks noChangeArrowheads="1"/>
          </p:cNvSpPr>
          <p:nvPr/>
        </p:nvSpPr>
        <p:spPr bwMode="auto">
          <a:xfrm>
            <a:off x="2384967" y="75138"/>
            <a:ext cx="295465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项目目标</a:t>
            </a:r>
            <a:endParaRPr lang="en-US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solidFill>
            <a:srgbClr val="025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35132" y="-1267431"/>
            <a:ext cx="763365" cy="1032923"/>
          </a:xfrm>
          <a:prstGeom prst="rect">
            <a:avLst/>
          </a:prstGeom>
          <a:solidFill>
            <a:srgbClr val="029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78721" y="-1276856"/>
            <a:ext cx="763365" cy="1032923"/>
          </a:xfrm>
          <a:prstGeom prst="rect">
            <a:avLst/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2401" y="1790701"/>
            <a:ext cx="4507346" cy="1967975"/>
            <a:chOff x="2401" y="1790701"/>
            <a:chExt cx="4507346" cy="1967975"/>
          </a:xfrm>
        </p:grpSpPr>
        <p:sp>
          <p:nvSpPr>
            <p:cNvPr id="10" name="Freeform 730"/>
            <p:cNvSpPr>
              <a:spLocks/>
            </p:cNvSpPr>
            <p:nvPr/>
          </p:nvSpPr>
          <p:spPr bwMode="auto">
            <a:xfrm flipH="1">
              <a:off x="2401" y="1790701"/>
              <a:ext cx="4507346" cy="1967975"/>
            </a:xfrm>
            <a:custGeom>
              <a:avLst/>
              <a:gdLst>
                <a:gd name="T0" fmla="*/ 0 w 1412"/>
                <a:gd name="T1" fmla="*/ 766 h 766"/>
                <a:gd name="T2" fmla="*/ 0 w 1412"/>
                <a:gd name="T3" fmla="*/ 728 h 766"/>
                <a:gd name="T4" fmla="*/ 693 w 1412"/>
                <a:gd name="T5" fmla="*/ 728 h 766"/>
                <a:gd name="T6" fmla="*/ 753 w 1412"/>
                <a:gd name="T7" fmla="*/ 687 h 766"/>
                <a:gd name="T8" fmla="*/ 990 w 1412"/>
                <a:gd name="T9" fmla="*/ 87 h 766"/>
                <a:gd name="T10" fmla="*/ 1117 w 1412"/>
                <a:gd name="T11" fmla="*/ 0 h 766"/>
                <a:gd name="T12" fmla="*/ 1412 w 1412"/>
                <a:gd name="T13" fmla="*/ 0 h 766"/>
                <a:gd name="T14" fmla="*/ 1412 w 1412"/>
                <a:gd name="T15" fmla="*/ 359 h 766"/>
                <a:gd name="T16" fmla="*/ 1094 w 1412"/>
                <a:gd name="T17" fmla="*/ 359 h 766"/>
                <a:gd name="T18" fmla="*/ 986 w 1412"/>
                <a:gd name="T19" fmla="*/ 426 h 766"/>
                <a:gd name="T20" fmla="*/ 756 w 1412"/>
                <a:gd name="T21" fmla="*/ 739 h 766"/>
                <a:gd name="T22" fmla="*/ 698 w 1412"/>
                <a:gd name="T23" fmla="*/ 766 h 766"/>
                <a:gd name="T24" fmla="*/ 0 w 1412"/>
                <a:gd name="T25" fmla="*/ 766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12" h="766">
                  <a:moveTo>
                    <a:pt x="0" y="766"/>
                  </a:moveTo>
                  <a:cubicBezTo>
                    <a:pt x="0" y="728"/>
                    <a:pt x="0" y="728"/>
                    <a:pt x="0" y="728"/>
                  </a:cubicBezTo>
                  <a:cubicBezTo>
                    <a:pt x="693" y="728"/>
                    <a:pt x="693" y="728"/>
                    <a:pt x="693" y="728"/>
                  </a:cubicBezTo>
                  <a:cubicBezTo>
                    <a:pt x="719" y="728"/>
                    <a:pt x="743" y="712"/>
                    <a:pt x="753" y="687"/>
                  </a:cubicBezTo>
                  <a:cubicBezTo>
                    <a:pt x="990" y="87"/>
                    <a:pt x="990" y="87"/>
                    <a:pt x="990" y="87"/>
                  </a:cubicBezTo>
                  <a:cubicBezTo>
                    <a:pt x="1011" y="38"/>
                    <a:pt x="1054" y="0"/>
                    <a:pt x="1117" y="0"/>
                  </a:cubicBezTo>
                  <a:cubicBezTo>
                    <a:pt x="1412" y="0"/>
                    <a:pt x="1412" y="0"/>
                    <a:pt x="1412" y="0"/>
                  </a:cubicBezTo>
                  <a:cubicBezTo>
                    <a:pt x="1412" y="359"/>
                    <a:pt x="1412" y="359"/>
                    <a:pt x="1412" y="359"/>
                  </a:cubicBezTo>
                  <a:cubicBezTo>
                    <a:pt x="1094" y="359"/>
                    <a:pt x="1094" y="359"/>
                    <a:pt x="1094" y="359"/>
                  </a:cubicBezTo>
                  <a:cubicBezTo>
                    <a:pt x="1043" y="359"/>
                    <a:pt x="1010" y="390"/>
                    <a:pt x="986" y="426"/>
                  </a:cubicBezTo>
                  <a:cubicBezTo>
                    <a:pt x="756" y="739"/>
                    <a:pt x="756" y="739"/>
                    <a:pt x="756" y="739"/>
                  </a:cubicBezTo>
                  <a:cubicBezTo>
                    <a:pt x="744" y="756"/>
                    <a:pt x="719" y="766"/>
                    <a:pt x="698" y="766"/>
                  </a:cubicBezTo>
                  <a:lnTo>
                    <a:pt x="0" y="766"/>
                  </a:lnTo>
                  <a:close/>
                </a:path>
              </a:pathLst>
            </a:custGeom>
            <a:solidFill>
              <a:srgbClr val="025AA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 descr="e7d195523061f1c0deeec63e560781cfd59afb0ea006f2a87ABB68BF51EA6619813959095094C18C62A12F549504892A4AAA8C1554C6663626E05CA27F281A14E6983772AFC3FB97135759321DEA3D709AACD122C08E6ED192FFACBB1E1BECB2ED91EE5F1ED7B5B4D639FA608C47C1EEEE0A899CA8C6B4A60DCCA6D3BA80ED4161D4A4778988E171"/>
            <p:cNvSpPr txBox="1"/>
            <p:nvPr/>
          </p:nvSpPr>
          <p:spPr>
            <a:xfrm>
              <a:off x="37071" y="1853318"/>
              <a:ext cx="2757486" cy="70788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4000" b="1" dirty="0">
                  <a:solidFill>
                    <a:srgbClr val="FEFEFE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Kartika" panose="02020503030404060203" pitchFamily="18" charset="0"/>
                </a:rPr>
                <a:t>数据更及时</a:t>
              </a:r>
              <a:endParaRPr lang="en-US" altLang="zh-CN" sz="4000" b="1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969" y="2774118"/>
            <a:ext cx="4507346" cy="1102586"/>
            <a:chOff x="3969" y="2774118"/>
            <a:chExt cx="4507346" cy="1102586"/>
          </a:xfrm>
        </p:grpSpPr>
        <p:sp>
          <p:nvSpPr>
            <p:cNvPr id="13" name="Freeform 734"/>
            <p:cNvSpPr>
              <a:spLocks/>
            </p:cNvSpPr>
            <p:nvPr/>
          </p:nvSpPr>
          <p:spPr bwMode="auto">
            <a:xfrm flipH="1">
              <a:off x="3969" y="2774118"/>
              <a:ext cx="4507346" cy="1102586"/>
            </a:xfrm>
            <a:custGeom>
              <a:avLst/>
              <a:gdLst>
                <a:gd name="T0" fmla="*/ 0 w 1412"/>
                <a:gd name="T1" fmla="*/ 391 h 428"/>
                <a:gd name="T2" fmla="*/ 697 w 1412"/>
                <a:gd name="T3" fmla="*/ 391 h 428"/>
                <a:gd name="T4" fmla="*/ 756 w 1412"/>
                <a:gd name="T5" fmla="*/ 365 h 428"/>
                <a:gd name="T6" fmla="*/ 986 w 1412"/>
                <a:gd name="T7" fmla="*/ 67 h 428"/>
                <a:gd name="T8" fmla="*/ 1094 w 1412"/>
                <a:gd name="T9" fmla="*/ 0 h 428"/>
                <a:gd name="T10" fmla="*/ 1412 w 1412"/>
                <a:gd name="T11" fmla="*/ 0 h 428"/>
                <a:gd name="T12" fmla="*/ 1412 w 1412"/>
                <a:gd name="T13" fmla="*/ 428 h 428"/>
                <a:gd name="T14" fmla="*/ 1050 w 1412"/>
                <a:gd name="T15" fmla="*/ 428 h 428"/>
                <a:gd name="T16" fmla="*/ 998 w 1412"/>
                <a:gd name="T17" fmla="*/ 428 h 428"/>
                <a:gd name="T18" fmla="*/ 942 w 1412"/>
                <a:gd name="T19" fmla="*/ 428 h 428"/>
                <a:gd name="T20" fmla="*/ 929 w 1412"/>
                <a:gd name="T21" fmla="*/ 428 h 428"/>
                <a:gd name="T22" fmla="*/ 737 w 1412"/>
                <a:gd name="T23" fmla="*/ 428 h 428"/>
                <a:gd name="T24" fmla="*/ 0 w 1412"/>
                <a:gd name="T25" fmla="*/ 428 h 428"/>
                <a:gd name="T26" fmla="*/ 0 w 1412"/>
                <a:gd name="T27" fmla="*/ 391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12" h="428">
                  <a:moveTo>
                    <a:pt x="0" y="391"/>
                  </a:moveTo>
                  <a:cubicBezTo>
                    <a:pt x="697" y="391"/>
                    <a:pt x="697" y="391"/>
                    <a:pt x="697" y="391"/>
                  </a:cubicBezTo>
                  <a:cubicBezTo>
                    <a:pt x="715" y="391"/>
                    <a:pt x="744" y="381"/>
                    <a:pt x="756" y="365"/>
                  </a:cubicBezTo>
                  <a:cubicBezTo>
                    <a:pt x="986" y="67"/>
                    <a:pt x="986" y="67"/>
                    <a:pt x="986" y="67"/>
                  </a:cubicBezTo>
                  <a:cubicBezTo>
                    <a:pt x="1013" y="33"/>
                    <a:pt x="1042" y="0"/>
                    <a:pt x="1094" y="0"/>
                  </a:cubicBezTo>
                  <a:cubicBezTo>
                    <a:pt x="1412" y="0"/>
                    <a:pt x="1412" y="0"/>
                    <a:pt x="1412" y="0"/>
                  </a:cubicBezTo>
                  <a:cubicBezTo>
                    <a:pt x="1412" y="428"/>
                    <a:pt x="1412" y="428"/>
                    <a:pt x="1412" y="428"/>
                  </a:cubicBezTo>
                  <a:cubicBezTo>
                    <a:pt x="1050" y="428"/>
                    <a:pt x="1050" y="428"/>
                    <a:pt x="1050" y="428"/>
                  </a:cubicBezTo>
                  <a:cubicBezTo>
                    <a:pt x="1032" y="428"/>
                    <a:pt x="1032" y="428"/>
                    <a:pt x="998" y="428"/>
                  </a:cubicBezTo>
                  <a:cubicBezTo>
                    <a:pt x="942" y="428"/>
                    <a:pt x="942" y="428"/>
                    <a:pt x="942" y="428"/>
                  </a:cubicBezTo>
                  <a:cubicBezTo>
                    <a:pt x="929" y="428"/>
                    <a:pt x="929" y="428"/>
                    <a:pt x="929" y="428"/>
                  </a:cubicBezTo>
                  <a:cubicBezTo>
                    <a:pt x="737" y="428"/>
                    <a:pt x="737" y="428"/>
                    <a:pt x="737" y="428"/>
                  </a:cubicBezTo>
                  <a:cubicBezTo>
                    <a:pt x="0" y="428"/>
                    <a:pt x="0" y="428"/>
                    <a:pt x="0" y="428"/>
                  </a:cubicBezTo>
                  <a:lnTo>
                    <a:pt x="0" y="391"/>
                  </a:lnTo>
                  <a:close/>
                </a:path>
              </a:pathLst>
            </a:custGeom>
            <a:solidFill>
              <a:srgbClr val="0298DA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 descr="e7d195523061f1c0deeec63e560781cfd59afb0ea006f2a87ABB68BF51EA6619813959095094C18C62A12F549504892A4AAA8C1554C6663626E05CA27F281A14E6983772AFC3FB97135759321DEA3D709AACD122C08E6ED192FFACBB1E1BECB2ED91EE5F1ED7B5B4D639FA608C47C1EEEE0A899CA8C6B4A60DCCA6D3BA80ED4161D4A4778988E171"/>
            <p:cNvSpPr txBox="1"/>
            <p:nvPr/>
          </p:nvSpPr>
          <p:spPr>
            <a:xfrm>
              <a:off x="43351" y="2894636"/>
              <a:ext cx="2757486" cy="70788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4000" b="1" dirty="0">
                  <a:solidFill>
                    <a:srgbClr val="FEFEFE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Kartika" panose="02020503030404060203" pitchFamily="18" charset="0"/>
                </a:rPr>
                <a:t>数据更准确</a:t>
              </a:r>
              <a:endParaRPr lang="en-US" altLang="zh-CN" sz="4000" b="1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969" y="3918198"/>
            <a:ext cx="4507346" cy="1102586"/>
            <a:chOff x="3969" y="3918198"/>
            <a:chExt cx="4507346" cy="1102586"/>
          </a:xfrm>
        </p:grpSpPr>
        <p:sp>
          <p:nvSpPr>
            <p:cNvPr id="17" name="Freeform 734"/>
            <p:cNvSpPr>
              <a:spLocks/>
            </p:cNvSpPr>
            <p:nvPr/>
          </p:nvSpPr>
          <p:spPr bwMode="auto">
            <a:xfrm flipH="1" flipV="1">
              <a:off x="3969" y="3918198"/>
              <a:ext cx="4507346" cy="1102586"/>
            </a:xfrm>
            <a:custGeom>
              <a:avLst/>
              <a:gdLst>
                <a:gd name="T0" fmla="*/ 0 w 1412"/>
                <a:gd name="T1" fmla="*/ 391 h 428"/>
                <a:gd name="T2" fmla="*/ 697 w 1412"/>
                <a:gd name="T3" fmla="*/ 391 h 428"/>
                <a:gd name="T4" fmla="*/ 756 w 1412"/>
                <a:gd name="T5" fmla="*/ 365 h 428"/>
                <a:gd name="T6" fmla="*/ 986 w 1412"/>
                <a:gd name="T7" fmla="*/ 67 h 428"/>
                <a:gd name="T8" fmla="*/ 1094 w 1412"/>
                <a:gd name="T9" fmla="*/ 0 h 428"/>
                <a:gd name="T10" fmla="*/ 1412 w 1412"/>
                <a:gd name="T11" fmla="*/ 0 h 428"/>
                <a:gd name="T12" fmla="*/ 1412 w 1412"/>
                <a:gd name="T13" fmla="*/ 428 h 428"/>
                <a:gd name="T14" fmla="*/ 1050 w 1412"/>
                <a:gd name="T15" fmla="*/ 428 h 428"/>
                <a:gd name="T16" fmla="*/ 998 w 1412"/>
                <a:gd name="T17" fmla="*/ 428 h 428"/>
                <a:gd name="T18" fmla="*/ 942 w 1412"/>
                <a:gd name="T19" fmla="*/ 428 h 428"/>
                <a:gd name="T20" fmla="*/ 929 w 1412"/>
                <a:gd name="T21" fmla="*/ 428 h 428"/>
                <a:gd name="T22" fmla="*/ 737 w 1412"/>
                <a:gd name="T23" fmla="*/ 428 h 428"/>
                <a:gd name="T24" fmla="*/ 0 w 1412"/>
                <a:gd name="T25" fmla="*/ 428 h 428"/>
                <a:gd name="T26" fmla="*/ 0 w 1412"/>
                <a:gd name="T27" fmla="*/ 391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12" h="428">
                  <a:moveTo>
                    <a:pt x="0" y="391"/>
                  </a:moveTo>
                  <a:cubicBezTo>
                    <a:pt x="697" y="391"/>
                    <a:pt x="697" y="391"/>
                    <a:pt x="697" y="391"/>
                  </a:cubicBezTo>
                  <a:cubicBezTo>
                    <a:pt x="715" y="391"/>
                    <a:pt x="744" y="381"/>
                    <a:pt x="756" y="365"/>
                  </a:cubicBezTo>
                  <a:cubicBezTo>
                    <a:pt x="986" y="67"/>
                    <a:pt x="986" y="67"/>
                    <a:pt x="986" y="67"/>
                  </a:cubicBezTo>
                  <a:cubicBezTo>
                    <a:pt x="1013" y="33"/>
                    <a:pt x="1042" y="0"/>
                    <a:pt x="1094" y="0"/>
                  </a:cubicBezTo>
                  <a:cubicBezTo>
                    <a:pt x="1412" y="0"/>
                    <a:pt x="1412" y="0"/>
                    <a:pt x="1412" y="0"/>
                  </a:cubicBezTo>
                  <a:cubicBezTo>
                    <a:pt x="1412" y="428"/>
                    <a:pt x="1412" y="428"/>
                    <a:pt x="1412" y="428"/>
                  </a:cubicBezTo>
                  <a:cubicBezTo>
                    <a:pt x="1050" y="428"/>
                    <a:pt x="1050" y="428"/>
                    <a:pt x="1050" y="428"/>
                  </a:cubicBezTo>
                  <a:cubicBezTo>
                    <a:pt x="1032" y="428"/>
                    <a:pt x="1032" y="428"/>
                    <a:pt x="998" y="428"/>
                  </a:cubicBezTo>
                  <a:cubicBezTo>
                    <a:pt x="942" y="428"/>
                    <a:pt x="942" y="428"/>
                    <a:pt x="942" y="428"/>
                  </a:cubicBezTo>
                  <a:cubicBezTo>
                    <a:pt x="929" y="428"/>
                    <a:pt x="929" y="428"/>
                    <a:pt x="929" y="428"/>
                  </a:cubicBezTo>
                  <a:cubicBezTo>
                    <a:pt x="737" y="428"/>
                    <a:pt x="737" y="428"/>
                    <a:pt x="737" y="428"/>
                  </a:cubicBezTo>
                  <a:cubicBezTo>
                    <a:pt x="0" y="428"/>
                    <a:pt x="0" y="428"/>
                    <a:pt x="0" y="428"/>
                  </a:cubicBezTo>
                  <a:lnTo>
                    <a:pt x="0" y="391"/>
                  </a:lnTo>
                  <a:close/>
                </a:path>
              </a:pathLst>
            </a:custGeom>
            <a:solidFill>
              <a:srgbClr val="025AA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 descr="e7d195523061f1c0deeec63e560781cfd59afb0ea006f2a87ABB68BF51EA6619813959095094C18C62A12F549504892A4AAA8C1554C6663626E05CA27F281A14E6983772AFC3FB97135759321DEA3D709AACD122C08E6ED192FFACBB1E1BECB2ED91EE5F1ED7B5B4D639FA608C47C1EEEE0A899CA8C6B4A60DCCA6D3BA80ED4161D4A4778988E171"/>
            <p:cNvSpPr txBox="1"/>
            <p:nvPr/>
          </p:nvSpPr>
          <p:spPr>
            <a:xfrm>
              <a:off x="36535" y="4047332"/>
              <a:ext cx="2757486" cy="70788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4000" b="1" dirty="0">
                  <a:solidFill>
                    <a:srgbClr val="FEFEFE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Kartika" panose="02020503030404060203" pitchFamily="18" charset="0"/>
                </a:rPr>
                <a:t>展示更直观</a:t>
              </a:r>
              <a:endParaRPr lang="en-US" altLang="zh-CN" sz="4000" b="1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01" y="4036226"/>
            <a:ext cx="4507346" cy="1967975"/>
            <a:chOff x="2401" y="4036226"/>
            <a:chExt cx="4507346" cy="1967975"/>
          </a:xfrm>
        </p:grpSpPr>
        <p:sp>
          <p:nvSpPr>
            <p:cNvPr id="21" name="Freeform 730"/>
            <p:cNvSpPr>
              <a:spLocks/>
            </p:cNvSpPr>
            <p:nvPr/>
          </p:nvSpPr>
          <p:spPr bwMode="auto">
            <a:xfrm flipH="1" flipV="1">
              <a:off x="2401" y="4036226"/>
              <a:ext cx="4507346" cy="1967975"/>
            </a:xfrm>
            <a:custGeom>
              <a:avLst/>
              <a:gdLst>
                <a:gd name="T0" fmla="*/ 0 w 1412"/>
                <a:gd name="T1" fmla="*/ 766 h 766"/>
                <a:gd name="T2" fmla="*/ 0 w 1412"/>
                <a:gd name="T3" fmla="*/ 728 h 766"/>
                <a:gd name="T4" fmla="*/ 693 w 1412"/>
                <a:gd name="T5" fmla="*/ 728 h 766"/>
                <a:gd name="T6" fmla="*/ 753 w 1412"/>
                <a:gd name="T7" fmla="*/ 687 h 766"/>
                <a:gd name="T8" fmla="*/ 990 w 1412"/>
                <a:gd name="T9" fmla="*/ 87 h 766"/>
                <a:gd name="T10" fmla="*/ 1117 w 1412"/>
                <a:gd name="T11" fmla="*/ 0 h 766"/>
                <a:gd name="T12" fmla="*/ 1412 w 1412"/>
                <a:gd name="T13" fmla="*/ 0 h 766"/>
                <a:gd name="T14" fmla="*/ 1412 w 1412"/>
                <a:gd name="T15" fmla="*/ 359 h 766"/>
                <a:gd name="T16" fmla="*/ 1094 w 1412"/>
                <a:gd name="T17" fmla="*/ 359 h 766"/>
                <a:gd name="T18" fmla="*/ 986 w 1412"/>
                <a:gd name="T19" fmla="*/ 426 h 766"/>
                <a:gd name="T20" fmla="*/ 756 w 1412"/>
                <a:gd name="T21" fmla="*/ 739 h 766"/>
                <a:gd name="T22" fmla="*/ 698 w 1412"/>
                <a:gd name="T23" fmla="*/ 766 h 766"/>
                <a:gd name="T24" fmla="*/ 0 w 1412"/>
                <a:gd name="T25" fmla="*/ 766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12" h="766">
                  <a:moveTo>
                    <a:pt x="0" y="766"/>
                  </a:moveTo>
                  <a:cubicBezTo>
                    <a:pt x="0" y="728"/>
                    <a:pt x="0" y="728"/>
                    <a:pt x="0" y="728"/>
                  </a:cubicBezTo>
                  <a:cubicBezTo>
                    <a:pt x="693" y="728"/>
                    <a:pt x="693" y="728"/>
                    <a:pt x="693" y="728"/>
                  </a:cubicBezTo>
                  <a:cubicBezTo>
                    <a:pt x="719" y="728"/>
                    <a:pt x="743" y="712"/>
                    <a:pt x="753" y="687"/>
                  </a:cubicBezTo>
                  <a:cubicBezTo>
                    <a:pt x="990" y="87"/>
                    <a:pt x="990" y="87"/>
                    <a:pt x="990" y="87"/>
                  </a:cubicBezTo>
                  <a:cubicBezTo>
                    <a:pt x="1011" y="38"/>
                    <a:pt x="1054" y="0"/>
                    <a:pt x="1117" y="0"/>
                  </a:cubicBezTo>
                  <a:cubicBezTo>
                    <a:pt x="1412" y="0"/>
                    <a:pt x="1412" y="0"/>
                    <a:pt x="1412" y="0"/>
                  </a:cubicBezTo>
                  <a:cubicBezTo>
                    <a:pt x="1412" y="359"/>
                    <a:pt x="1412" y="359"/>
                    <a:pt x="1412" y="359"/>
                  </a:cubicBezTo>
                  <a:cubicBezTo>
                    <a:pt x="1094" y="359"/>
                    <a:pt x="1094" y="359"/>
                    <a:pt x="1094" y="359"/>
                  </a:cubicBezTo>
                  <a:cubicBezTo>
                    <a:pt x="1043" y="359"/>
                    <a:pt x="1010" y="390"/>
                    <a:pt x="986" y="426"/>
                  </a:cubicBezTo>
                  <a:cubicBezTo>
                    <a:pt x="756" y="739"/>
                    <a:pt x="756" y="739"/>
                    <a:pt x="756" y="739"/>
                  </a:cubicBezTo>
                  <a:cubicBezTo>
                    <a:pt x="744" y="756"/>
                    <a:pt x="719" y="766"/>
                    <a:pt x="698" y="766"/>
                  </a:cubicBezTo>
                  <a:lnTo>
                    <a:pt x="0" y="766"/>
                  </a:lnTo>
                  <a:close/>
                </a:path>
              </a:pathLst>
            </a:custGeom>
            <a:solidFill>
              <a:srgbClr val="0298DA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 descr="e7d195523061f1c0deeec63e560781cfd59afb0ea006f2a87ABB68BF51EA6619813959095094C18C62A12F549504892A4AAA8C1554C6663626E05CA27F281A14E6983772AFC3FB97135759321DEA3D709AACD122C08E6ED192FFACBB1E1BECB2ED91EE5F1ED7B5B4D639FA608C47C1EEEE0A899CA8C6B4A60DCCA6D3BA80ED4161D4A4778988E171"/>
            <p:cNvSpPr txBox="1"/>
            <p:nvPr/>
          </p:nvSpPr>
          <p:spPr>
            <a:xfrm>
              <a:off x="33925" y="5158549"/>
              <a:ext cx="2757486" cy="70788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4000" b="1" dirty="0">
                  <a:solidFill>
                    <a:srgbClr val="FEFEFE"/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Kartika" panose="02020503030404060203" pitchFamily="18" charset="0"/>
                </a:rPr>
                <a:t>展示更美观</a:t>
              </a:r>
              <a:endParaRPr lang="en-US" altLang="zh-CN" sz="4000" b="1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864758" y="2116244"/>
            <a:ext cx="3390568" cy="3390568"/>
            <a:chOff x="7864758" y="2116244"/>
            <a:chExt cx="3390568" cy="3390568"/>
          </a:xfrm>
        </p:grpSpPr>
        <p:sp>
          <p:nvSpPr>
            <p:cNvPr id="26" name="椭圆 25"/>
            <p:cNvSpPr/>
            <p:nvPr/>
          </p:nvSpPr>
          <p:spPr>
            <a:xfrm>
              <a:off x="7864758" y="2116244"/>
              <a:ext cx="3390568" cy="3390568"/>
            </a:xfrm>
            <a:prstGeom prst="ellipse">
              <a:avLst/>
            </a:prstGeom>
            <a:gradFill>
              <a:gsLst>
                <a:gs pos="0">
                  <a:srgbClr val="E0E0E0"/>
                </a:gs>
                <a:gs pos="100000">
                  <a:srgbClr val="F5F5F5"/>
                </a:gs>
              </a:gsLst>
              <a:lin ang="6000000" scaled="0"/>
            </a:gradFill>
            <a:ln w="31750">
              <a:noFill/>
            </a:ln>
            <a:effectLst>
              <a:outerShdw blurRad="241300" dist="127000" dir="2700000" algn="tl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8054974" y="2306460"/>
              <a:ext cx="3010136" cy="3010136"/>
            </a:xfrm>
            <a:prstGeom prst="ellipse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1"/>
            </a:gradFill>
            <a:ln w="25400">
              <a:gradFill flip="none" rotWithShape="1">
                <a:gsLst>
                  <a:gs pos="0">
                    <a:srgbClr val="CFCFCF"/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139700" dist="635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8223219" y="2474705"/>
              <a:ext cx="2673646" cy="2673646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2700000" scaled="1"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270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 descr="e7d195523061f1c0deeec63e560781cfd59afb0ea006f2a87ABB68BF51EA6619813959095094C18C62A12F549504892A4AAA8C1554C6663626E05CA27F281A14E6983772AFC3FB97135759321DEA3D709AACD122C08E6ED192FFACBB1E1BECB2ED91EE5F1ED7B5B4D639FA608C47C1EEEE0A899CA8C6B4A60DCCA6D3BA80ED4161D4A4778988E171"/>
            <p:cNvSpPr txBox="1"/>
            <p:nvPr/>
          </p:nvSpPr>
          <p:spPr>
            <a:xfrm>
              <a:off x="8498754" y="3247751"/>
              <a:ext cx="1731564" cy="830997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Kartika" panose="02020503030404060203" pitchFamily="18" charset="0"/>
                </a:rPr>
                <a:t>更好的展示</a:t>
              </a:r>
              <a:endPara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endParaRPr>
            </a:p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幼圆" panose="02010509060101010101" pitchFamily="49" charset="-122"/>
                  <a:ea typeface="幼圆" panose="02010509060101010101" pitchFamily="49" charset="-122"/>
                  <a:cs typeface="Kartika" panose="02020503030404060203" pitchFamily="18" charset="0"/>
                </a:rPr>
                <a:t>债券数据</a:t>
              </a:r>
              <a:endPara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 flipH="1">
            <a:off x="3493463" y="2869258"/>
            <a:ext cx="4184816" cy="1936990"/>
            <a:chOff x="1620602" y="1680396"/>
            <a:chExt cx="4184816" cy="1936990"/>
          </a:xfrm>
        </p:grpSpPr>
        <p:sp>
          <p:nvSpPr>
            <p:cNvPr id="31" name="Freeform 649"/>
            <p:cNvSpPr>
              <a:spLocks/>
            </p:cNvSpPr>
            <p:nvPr/>
          </p:nvSpPr>
          <p:spPr bwMode="auto">
            <a:xfrm>
              <a:off x="4603357" y="2085705"/>
              <a:ext cx="1156355" cy="520716"/>
            </a:xfrm>
            <a:custGeom>
              <a:avLst/>
              <a:gdLst>
                <a:gd name="T0" fmla="*/ 0 w 535"/>
                <a:gd name="T1" fmla="*/ 234 h 238"/>
                <a:gd name="T2" fmla="*/ 165 w 535"/>
                <a:gd name="T3" fmla="*/ 82 h 238"/>
                <a:gd name="T4" fmla="*/ 488 w 535"/>
                <a:gd name="T5" fmla="*/ 82 h 238"/>
                <a:gd name="T6" fmla="*/ 402 w 535"/>
                <a:gd name="T7" fmla="*/ 238 h 238"/>
                <a:gd name="T8" fmla="*/ 0 w 535"/>
                <a:gd name="T9" fmla="*/ 234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5" h="238">
                  <a:moveTo>
                    <a:pt x="0" y="234"/>
                  </a:moveTo>
                  <a:cubicBezTo>
                    <a:pt x="0" y="234"/>
                    <a:pt x="123" y="119"/>
                    <a:pt x="165" y="82"/>
                  </a:cubicBezTo>
                  <a:cubicBezTo>
                    <a:pt x="245" y="11"/>
                    <a:pt x="431" y="0"/>
                    <a:pt x="488" y="82"/>
                  </a:cubicBezTo>
                  <a:cubicBezTo>
                    <a:pt x="535" y="149"/>
                    <a:pt x="402" y="238"/>
                    <a:pt x="402" y="238"/>
                  </a:cubicBezTo>
                  <a:lnTo>
                    <a:pt x="0" y="234"/>
                  </a:lnTo>
                  <a:close/>
                </a:path>
              </a:pathLst>
            </a:custGeom>
            <a:solidFill>
              <a:srgbClr val="C736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650"/>
            <p:cNvSpPr>
              <a:spLocks/>
            </p:cNvSpPr>
            <p:nvPr/>
          </p:nvSpPr>
          <p:spPr bwMode="auto">
            <a:xfrm>
              <a:off x="4579591" y="2691361"/>
              <a:ext cx="1156355" cy="926025"/>
            </a:xfrm>
            <a:custGeom>
              <a:avLst/>
              <a:gdLst>
                <a:gd name="T0" fmla="*/ 0 w 535"/>
                <a:gd name="T1" fmla="*/ 8 h 423"/>
                <a:gd name="T2" fmla="*/ 165 w 535"/>
                <a:gd name="T3" fmla="*/ 277 h 423"/>
                <a:gd name="T4" fmla="*/ 488 w 535"/>
                <a:gd name="T5" fmla="*/ 277 h 423"/>
                <a:gd name="T6" fmla="*/ 402 w 535"/>
                <a:gd name="T7" fmla="*/ 0 h 423"/>
                <a:gd name="T8" fmla="*/ 0 w 535"/>
                <a:gd name="T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5" h="423">
                  <a:moveTo>
                    <a:pt x="0" y="8"/>
                  </a:moveTo>
                  <a:cubicBezTo>
                    <a:pt x="0" y="8"/>
                    <a:pt x="123" y="211"/>
                    <a:pt x="165" y="277"/>
                  </a:cubicBezTo>
                  <a:cubicBezTo>
                    <a:pt x="245" y="403"/>
                    <a:pt x="431" y="423"/>
                    <a:pt x="488" y="277"/>
                  </a:cubicBezTo>
                  <a:cubicBezTo>
                    <a:pt x="535" y="159"/>
                    <a:pt x="402" y="0"/>
                    <a:pt x="402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5E04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651"/>
            <p:cNvSpPr>
              <a:spLocks/>
            </p:cNvSpPr>
            <p:nvPr/>
          </p:nvSpPr>
          <p:spPr bwMode="auto">
            <a:xfrm>
              <a:off x="4587818" y="2680282"/>
              <a:ext cx="1157269" cy="926025"/>
            </a:xfrm>
            <a:custGeom>
              <a:avLst/>
              <a:gdLst>
                <a:gd name="T0" fmla="*/ 0 w 535"/>
                <a:gd name="T1" fmla="*/ 8 h 423"/>
                <a:gd name="T2" fmla="*/ 165 w 535"/>
                <a:gd name="T3" fmla="*/ 277 h 423"/>
                <a:gd name="T4" fmla="*/ 488 w 535"/>
                <a:gd name="T5" fmla="*/ 277 h 423"/>
                <a:gd name="T6" fmla="*/ 402 w 535"/>
                <a:gd name="T7" fmla="*/ 0 h 423"/>
                <a:gd name="T8" fmla="*/ 0 w 535"/>
                <a:gd name="T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5" h="423">
                  <a:moveTo>
                    <a:pt x="0" y="8"/>
                  </a:moveTo>
                  <a:cubicBezTo>
                    <a:pt x="0" y="8"/>
                    <a:pt x="123" y="211"/>
                    <a:pt x="165" y="277"/>
                  </a:cubicBezTo>
                  <a:cubicBezTo>
                    <a:pt x="245" y="403"/>
                    <a:pt x="431" y="423"/>
                    <a:pt x="488" y="277"/>
                  </a:cubicBezTo>
                  <a:cubicBezTo>
                    <a:pt x="535" y="159"/>
                    <a:pt x="402" y="0"/>
                    <a:pt x="402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8A06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652"/>
            <p:cNvSpPr>
              <a:spLocks/>
            </p:cNvSpPr>
            <p:nvPr/>
          </p:nvSpPr>
          <p:spPr bwMode="auto">
            <a:xfrm>
              <a:off x="3696556" y="2538100"/>
              <a:ext cx="1909585" cy="212349"/>
            </a:xfrm>
            <a:custGeom>
              <a:avLst/>
              <a:gdLst>
                <a:gd name="T0" fmla="*/ 883 w 883"/>
                <a:gd name="T1" fmla="*/ 48 h 97"/>
                <a:gd name="T2" fmla="*/ 842 w 883"/>
                <a:gd name="T3" fmla="*/ 19 h 97"/>
                <a:gd name="T4" fmla="*/ 9 w 883"/>
                <a:gd name="T5" fmla="*/ 0 h 97"/>
                <a:gd name="T6" fmla="*/ 8 w 883"/>
                <a:gd name="T7" fmla="*/ 0 h 97"/>
                <a:gd name="T8" fmla="*/ 0 w 883"/>
                <a:gd name="T9" fmla="*/ 48 h 97"/>
                <a:gd name="T10" fmla="*/ 8 w 883"/>
                <a:gd name="T11" fmla="*/ 97 h 97"/>
                <a:gd name="T12" fmla="*/ 9 w 883"/>
                <a:gd name="T13" fmla="*/ 97 h 97"/>
                <a:gd name="T14" fmla="*/ 842 w 883"/>
                <a:gd name="T15" fmla="*/ 77 h 97"/>
                <a:gd name="T16" fmla="*/ 883 w 883"/>
                <a:gd name="T17" fmla="*/ 4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3" h="97">
                  <a:moveTo>
                    <a:pt x="883" y="48"/>
                  </a:moveTo>
                  <a:cubicBezTo>
                    <a:pt x="883" y="39"/>
                    <a:pt x="842" y="19"/>
                    <a:pt x="842" y="19"/>
                  </a:cubicBezTo>
                  <a:cubicBezTo>
                    <a:pt x="842" y="19"/>
                    <a:pt x="11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1"/>
                    <a:pt x="0" y="26"/>
                    <a:pt x="0" y="48"/>
                  </a:cubicBezTo>
                  <a:cubicBezTo>
                    <a:pt x="0" y="71"/>
                    <a:pt x="4" y="95"/>
                    <a:pt x="8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11" y="97"/>
                    <a:pt x="842" y="77"/>
                    <a:pt x="842" y="77"/>
                  </a:cubicBezTo>
                  <a:cubicBezTo>
                    <a:pt x="842" y="77"/>
                    <a:pt x="883" y="58"/>
                    <a:pt x="883" y="48"/>
                  </a:cubicBezTo>
                  <a:close/>
                </a:path>
              </a:pathLst>
            </a:custGeom>
            <a:gradFill>
              <a:gsLst>
                <a:gs pos="43000">
                  <a:srgbClr val="FF5F53"/>
                </a:gs>
                <a:gs pos="0">
                  <a:srgbClr val="FF2211"/>
                </a:gs>
                <a:gs pos="100000">
                  <a:srgbClr val="791104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653"/>
            <p:cNvSpPr>
              <a:spLocks/>
            </p:cNvSpPr>
            <p:nvPr/>
          </p:nvSpPr>
          <p:spPr bwMode="auto">
            <a:xfrm>
              <a:off x="1620602" y="2593496"/>
              <a:ext cx="1385798" cy="100635"/>
            </a:xfrm>
            <a:custGeom>
              <a:avLst/>
              <a:gdLst>
                <a:gd name="T0" fmla="*/ 76 w 641"/>
                <a:gd name="T1" fmla="*/ 0 h 46"/>
                <a:gd name="T2" fmla="*/ 2 w 641"/>
                <a:gd name="T3" fmla="*/ 21 h 46"/>
                <a:gd name="T4" fmla="*/ 2 w 641"/>
                <a:gd name="T5" fmla="*/ 25 h 46"/>
                <a:gd name="T6" fmla="*/ 76 w 641"/>
                <a:gd name="T7" fmla="*/ 46 h 46"/>
                <a:gd name="T8" fmla="*/ 641 w 641"/>
                <a:gd name="T9" fmla="*/ 46 h 46"/>
                <a:gd name="T10" fmla="*/ 641 w 641"/>
                <a:gd name="T11" fmla="*/ 0 h 46"/>
                <a:gd name="T12" fmla="*/ 76 w 641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1" h="46">
                  <a:moveTo>
                    <a:pt x="76" y="0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0" y="22"/>
                    <a:pt x="0" y="24"/>
                    <a:pt x="2" y="25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641" y="46"/>
                    <a:pt x="641" y="46"/>
                    <a:pt x="641" y="46"/>
                  </a:cubicBezTo>
                  <a:cubicBezTo>
                    <a:pt x="641" y="0"/>
                    <a:pt x="641" y="0"/>
                    <a:pt x="641" y="0"/>
                  </a:cubicBezTo>
                  <a:lnTo>
                    <a:pt x="76" y="0"/>
                  </a:lnTo>
                  <a:close/>
                </a:path>
              </a:pathLst>
            </a:custGeom>
            <a:gradFill>
              <a:gsLst>
                <a:gs pos="0">
                  <a:schemeClr val="tx1"/>
                </a:gs>
                <a:gs pos="27000">
                  <a:srgbClr val="808080"/>
                </a:gs>
                <a:gs pos="11000">
                  <a:schemeClr val="bg1"/>
                </a:gs>
                <a:gs pos="87000">
                  <a:srgbClr val="000000"/>
                </a:gs>
                <a:gs pos="100000">
                  <a:schemeClr val="bg1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654"/>
            <p:cNvSpPr>
              <a:spLocks/>
            </p:cNvSpPr>
            <p:nvPr/>
          </p:nvSpPr>
          <p:spPr bwMode="auto">
            <a:xfrm>
              <a:off x="2498152" y="2448545"/>
              <a:ext cx="240412" cy="389614"/>
            </a:xfrm>
            <a:custGeom>
              <a:avLst/>
              <a:gdLst>
                <a:gd name="T0" fmla="*/ 111 w 111"/>
                <a:gd name="T1" fmla="*/ 0 h 178"/>
                <a:gd name="T2" fmla="*/ 7 w 111"/>
                <a:gd name="T3" fmla="*/ 55 h 178"/>
                <a:gd name="T4" fmla="*/ 0 w 111"/>
                <a:gd name="T5" fmla="*/ 89 h 178"/>
                <a:gd name="T6" fmla="*/ 7 w 111"/>
                <a:gd name="T7" fmla="*/ 124 h 178"/>
                <a:gd name="T8" fmla="*/ 111 w 111"/>
                <a:gd name="T9" fmla="*/ 178 h 178"/>
                <a:gd name="T10" fmla="*/ 106 w 111"/>
                <a:gd name="T11" fmla="*/ 89 h 178"/>
                <a:gd name="T12" fmla="*/ 111 w 111"/>
                <a:gd name="T13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1" h="178">
                  <a:moveTo>
                    <a:pt x="111" y="0"/>
                  </a:moveTo>
                  <a:cubicBezTo>
                    <a:pt x="91" y="4"/>
                    <a:pt x="40" y="40"/>
                    <a:pt x="7" y="55"/>
                  </a:cubicBezTo>
                  <a:cubicBezTo>
                    <a:pt x="3" y="64"/>
                    <a:pt x="0" y="70"/>
                    <a:pt x="0" y="89"/>
                  </a:cubicBezTo>
                  <a:cubicBezTo>
                    <a:pt x="0" y="109"/>
                    <a:pt x="3" y="115"/>
                    <a:pt x="7" y="124"/>
                  </a:cubicBezTo>
                  <a:cubicBezTo>
                    <a:pt x="34" y="136"/>
                    <a:pt x="91" y="175"/>
                    <a:pt x="111" y="178"/>
                  </a:cubicBezTo>
                  <a:cubicBezTo>
                    <a:pt x="108" y="164"/>
                    <a:pt x="106" y="123"/>
                    <a:pt x="106" y="89"/>
                  </a:cubicBezTo>
                  <a:cubicBezTo>
                    <a:pt x="106" y="55"/>
                    <a:pt x="108" y="14"/>
                    <a:pt x="111" y="0"/>
                  </a:cubicBezTo>
                  <a:close/>
                </a:path>
              </a:pathLst>
            </a:custGeom>
            <a:gradFill>
              <a:gsLst>
                <a:gs pos="0">
                  <a:srgbClr val="DBA652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655"/>
            <p:cNvSpPr>
              <a:spLocks/>
            </p:cNvSpPr>
            <p:nvPr/>
          </p:nvSpPr>
          <p:spPr bwMode="auto">
            <a:xfrm>
              <a:off x="2851000" y="2455007"/>
              <a:ext cx="45706" cy="378535"/>
            </a:xfrm>
            <a:custGeom>
              <a:avLst/>
              <a:gdLst>
                <a:gd name="T0" fmla="*/ 21 w 21"/>
                <a:gd name="T1" fmla="*/ 0 h 173"/>
                <a:gd name="T2" fmla="*/ 15 w 21"/>
                <a:gd name="T3" fmla="*/ 5 h 173"/>
                <a:gd name="T4" fmla="*/ 9 w 21"/>
                <a:gd name="T5" fmla="*/ 5 h 173"/>
                <a:gd name="T6" fmla="*/ 0 w 21"/>
                <a:gd name="T7" fmla="*/ 86 h 173"/>
                <a:gd name="T8" fmla="*/ 9 w 21"/>
                <a:gd name="T9" fmla="*/ 168 h 173"/>
                <a:gd name="T10" fmla="*/ 15 w 21"/>
                <a:gd name="T11" fmla="*/ 168 h 173"/>
                <a:gd name="T12" fmla="*/ 21 w 21"/>
                <a:gd name="T13" fmla="*/ 173 h 173"/>
                <a:gd name="T14" fmla="*/ 12 w 21"/>
                <a:gd name="T15" fmla="*/ 86 h 173"/>
                <a:gd name="T16" fmla="*/ 21 w 21"/>
                <a:gd name="T1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73">
                  <a:moveTo>
                    <a:pt x="21" y="0"/>
                  </a:moveTo>
                  <a:cubicBezTo>
                    <a:pt x="19" y="2"/>
                    <a:pt x="16" y="5"/>
                    <a:pt x="15" y="5"/>
                  </a:cubicBezTo>
                  <a:cubicBezTo>
                    <a:pt x="15" y="5"/>
                    <a:pt x="12" y="5"/>
                    <a:pt x="9" y="5"/>
                  </a:cubicBezTo>
                  <a:cubicBezTo>
                    <a:pt x="4" y="5"/>
                    <a:pt x="0" y="47"/>
                    <a:pt x="0" y="86"/>
                  </a:cubicBezTo>
                  <a:cubicBezTo>
                    <a:pt x="0" y="125"/>
                    <a:pt x="4" y="168"/>
                    <a:pt x="9" y="168"/>
                  </a:cubicBezTo>
                  <a:cubicBezTo>
                    <a:pt x="12" y="168"/>
                    <a:pt x="15" y="168"/>
                    <a:pt x="15" y="168"/>
                  </a:cubicBezTo>
                  <a:cubicBezTo>
                    <a:pt x="16" y="168"/>
                    <a:pt x="19" y="170"/>
                    <a:pt x="21" y="173"/>
                  </a:cubicBezTo>
                  <a:cubicBezTo>
                    <a:pt x="16" y="163"/>
                    <a:pt x="12" y="122"/>
                    <a:pt x="12" y="86"/>
                  </a:cubicBezTo>
                  <a:cubicBezTo>
                    <a:pt x="12" y="51"/>
                    <a:pt x="16" y="10"/>
                    <a:pt x="21" y="0"/>
                  </a:cubicBezTo>
                  <a:close/>
                </a:path>
              </a:pathLst>
            </a:custGeom>
            <a:gradFill>
              <a:gsLst>
                <a:gs pos="10000">
                  <a:srgbClr val="EFD099"/>
                </a:gs>
                <a:gs pos="68000">
                  <a:srgbClr val="F4E3C4"/>
                </a:gs>
                <a:gs pos="49000">
                  <a:srgbClr val="DB9D53"/>
                </a:gs>
                <a:gs pos="28000">
                  <a:srgbClr val="F4E3C4"/>
                </a:gs>
                <a:gs pos="90000">
                  <a:srgbClr val="F4E3C4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656"/>
            <p:cNvSpPr>
              <a:spLocks/>
            </p:cNvSpPr>
            <p:nvPr/>
          </p:nvSpPr>
          <p:spPr bwMode="auto">
            <a:xfrm>
              <a:off x="2876595" y="2448545"/>
              <a:ext cx="54847" cy="392384"/>
            </a:xfrm>
            <a:custGeom>
              <a:avLst/>
              <a:gdLst>
                <a:gd name="T0" fmla="*/ 14 w 25"/>
                <a:gd name="T1" fmla="*/ 89 h 179"/>
                <a:gd name="T2" fmla="*/ 25 w 25"/>
                <a:gd name="T3" fmla="*/ 0 h 179"/>
                <a:gd name="T4" fmla="*/ 15 w 25"/>
                <a:gd name="T5" fmla="*/ 0 h 179"/>
                <a:gd name="T6" fmla="*/ 9 w 25"/>
                <a:gd name="T7" fmla="*/ 3 h 179"/>
                <a:gd name="T8" fmla="*/ 0 w 25"/>
                <a:gd name="T9" fmla="*/ 89 h 179"/>
                <a:gd name="T10" fmla="*/ 9 w 25"/>
                <a:gd name="T11" fmla="*/ 176 h 179"/>
                <a:gd name="T12" fmla="*/ 15 w 25"/>
                <a:gd name="T13" fmla="*/ 179 h 179"/>
                <a:gd name="T14" fmla="*/ 25 w 25"/>
                <a:gd name="T15" fmla="*/ 179 h 179"/>
                <a:gd name="T16" fmla="*/ 14 w 25"/>
                <a:gd name="T17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79">
                  <a:moveTo>
                    <a:pt x="14" y="89"/>
                  </a:moveTo>
                  <a:cubicBezTo>
                    <a:pt x="14" y="48"/>
                    <a:pt x="19" y="3"/>
                    <a:pt x="2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1" y="1"/>
                    <a:pt x="9" y="3"/>
                  </a:cubicBezTo>
                  <a:cubicBezTo>
                    <a:pt x="4" y="13"/>
                    <a:pt x="0" y="54"/>
                    <a:pt x="0" y="89"/>
                  </a:cubicBezTo>
                  <a:cubicBezTo>
                    <a:pt x="0" y="125"/>
                    <a:pt x="4" y="166"/>
                    <a:pt x="9" y="176"/>
                  </a:cubicBezTo>
                  <a:cubicBezTo>
                    <a:pt x="11" y="177"/>
                    <a:pt x="13" y="179"/>
                    <a:pt x="15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19" y="176"/>
                    <a:pt x="14" y="130"/>
                    <a:pt x="14" y="89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657"/>
            <p:cNvSpPr>
              <a:spLocks/>
            </p:cNvSpPr>
            <p:nvPr/>
          </p:nvSpPr>
          <p:spPr bwMode="auto">
            <a:xfrm>
              <a:off x="2907675" y="2448545"/>
              <a:ext cx="47534" cy="392384"/>
            </a:xfrm>
            <a:custGeom>
              <a:avLst/>
              <a:gdLst>
                <a:gd name="T0" fmla="*/ 10 w 22"/>
                <a:gd name="T1" fmla="*/ 89 h 179"/>
                <a:gd name="T2" fmla="*/ 21 w 22"/>
                <a:gd name="T3" fmla="*/ 7 h 179"/>
                <a:gd name="T4" fmla="*/ 22 w 22"/>
                <a:gd name="T5" fmla="*/ 7 h 179"/>
                <a:gd name="T6" fmla="*/ 11 w 22"/>
                <a:gd name="T7" fmla="*/ 0 h 179"/>
                <a:gd name="T8" fmla="*/ 11 w 22"/>
                <a:gd name="T9" fmla="*/ 0 h 179"/>
                <a:gd name="T10" fmla="*/ 0 w 22"/>
                <a:gd name="T11" fmla="*/ 89 h 179"/>
                <a:gd name="T12" fmla="*/ 11 w 22"/>
                <a:gd name="T13" fmla="*/ 179 h 179"/>
                <a:gd name="T14" fmla="*/ 11 w 22"/>
                <a:gd name="T15" fmla="*/ 179 h 179"/>
                <a:gd name="T16" fmla="*/ 22 w 22"/>
                <a:gd name="T17" fmla="*/ 171 h 179"/>
                <a:gd name="T18" fmla="*/ 21 w 22"/>
                <a:gd name="T19" fmla="*/ 171 h 179"/>
                <a:gd name="T20" fmla="*/ 10 w 22"/>
                <a:gd name="T21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79">
                  <a:moveTo>
                    <a:pt x="10" y="89"/>
                  </a:moveTo>
                  <a:cubicBezTo>
                    <a:pt x="10" y="50"/>
                    <a:pt x="15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19" y="6"/>
                    <a:pt x="1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3"/>
                    <a:pt x="0" y="48"/>
                    <a:pt x="0" y="89"/>
                  </a:cubicBezTo>
                  <a:cubicBezTo>
                    <a:pt x="0" y="130"/>
                    <a:pt x="5" y="176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5" y="179"/>
                    <a:pt x="19" y="172"/>
                    <a:pt x="22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15" y="171"/>
                    <a:pt x="10" y="128"/>
                    <a:pt x="10" y="89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658"/>
            <p:cNvSpPr>
              <a:spLocks/>
            </p:cNvSpPr>
            <p:nvPr/>
          </p:nvSpPr>
          <p:spPr bwMode="auto">
            <a:xfrm>
              <a:off x="2842773" y="2464240"/>
              <a:ext cx="42963" cy="359146"/>
            </a:xfrm>
            <a:custGeom>
              <a:avLst/>
              <a:gdLst>
                <a:gd name="T0" fmla="*/ 20 w 20"/>
                <a:gd name="T1" fmla="*/ 164 h 164"/>
                <a:gd name="T2" fmla="*/ 9 w 20"/>
                <a:gd name="T3" fmla="*/ 82 h 164"/>
                <a:gd name="T4" fmla="*/ 20 w 20"/>
                <a:gd name="T5" fmla="*/ 0 h 164"/>
                <a:gd name="T6" fmla="*/ 11 w 20"/>
                <a:gd name="T7" fmla="*/ 0 h 164"/>
                <a:gd name="T8" fmla="*/ 0 w 20"/>
                <a:gd name="T9" fmla="*/ 82 h 164"/>
                <a:gd name="T10" fmla="*/ 11 w 20"/>
                <a:gd name="T11" fmla="*/ 164 h 164"/>
                <a:gd name="T12" fmla="*/ 20 w 20"/>
                <a:gd name="T13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64">
                  <a:moveTo>
                    <a:pt x="20" y="164"/>
                  </a:moveTo>
                  <a:cubicBezTo>
                    <a:pt x="14" y="164"/>
                    <a:pt x="9" y="121"/>
                    <a:pt x="9" y="82"/>
                  </a:cubicBezTo>
                  <a:cubicBezTo>
                    <a:pt x="9" y="43"/>
                    <a:pt x="14" y="0"/>
                    <a:pt x="2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3"/>
                    <a:pt x="0" y="82"/>
                  </a:cubicBezTo>
                  <a:cubicBezTo>
                    <a:pt x="0" y="121"/>
                    <a:pt x="5" y="164"/>
                    <a:pt x="11" y="164"/>
                  </a:cubicBezTo>
                  <a:lnTo>
                    <a:pt x="20" y="164"/>
                  </a:lnTo>
                  <a:close/>
                </a:path>
              </a:pathLst>
            </a:custGeom>
            <a:gradFill>
              <a:gsLst>
                <a:gs pos="10000">
                  <a:srgbClr val="EFD099"/>
                </a:gs>
                <a:gs pos="68000">
                  <a:srgbClr val="F4E3C4"/>
                </a:gs>
                <a:gs pos="49000">
                  <a:srgbClr val="DB9D53"/>
                </a:gs>
                <a:gs pos="28000">
                  <a:srgbClr val="F4E3C4"/>
                </a:gs>
                <a:gs pos="90000">
                  <a:srgbClr val="F4E3C4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659"/>
            <p:cNvSpPr>
              <a:spLocks/>
            </p:cNvSpPr>
            <p:nvPr/>
          </p:nvSpPr>
          <p:spPr bwMode="auto">
            <a:xfrm>
              <a:off x="2935099" y="2455007"/>
              <a:ext cx="45706" cy="378535"/>
            </a:xfrm>
            <a:custGeom>
              <a:avLst/>
              <a:gdLst>
                <a:gd name="T0" fmla="*/ 21 w 21"/>
                <a:gd name="T1" fmla="*/ 0 h 173"/>
                <a:gd name="T2" fmla="*/ 14 w 21"/>
                <a:gd name="T3" fmla="*/ 5 h 173"/>
                <a:gd name="T4" fmla="*/ 9 w 21"/>
                <a:gd name="T5" fmla="*/ 5 h 173"/>
                <a:gd name="T6" fmla="*/ 0 w 21"/>
                <a:gd name="T7" fmla="*/ 86 h 173"/>
                <a:gd name="T8" fmla="*/ 9 w 21"/>
                <a:gd name="T9" fmla="*/ 168 h 173"/>
                <a:gd name="T10" fmla="*/ 14 w 21"/>
                <a:gd name="T11" fmla="*/ 168 h 173"/>
                <a:gd name="T12" fmla="*/ 21 w 21"/>
                <a:gd name="T13" fmla="*/ 173 h 173"/>
                <a:gd name="T14" fmla="*/ 12 w 21"/>
                <a:gd name="T15" fmla="*/ 86 h 173"/>
                <a:gd name="T16" fmla="*/ 21 w 21"/>
                <a:gd name="T1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73">
                  <a:moveTo>
                    <a:pt x="21" y="0"/>
                  </a:moveTo>
                  <a:cubicBezTo>
                    <a:pt x="18" y="2"/>
                    <a:pt x="16" y="5"/>
                    <a:pt x="14" y="5"/>
                  </a:cubicBezTo>
                  <a:cubicBezTo>
                    <a:pt x="14" y="5"/>
                    <a:pt x="12" y="5"/>
                    <a:pt x="9" y="5"/>
                  </a:cubicBezTo>
                  <a:cubicBezTo>
                    <a:pt x="4" y="5"/>
                    <a:pt x="0" y="47"/>
                    <a:pt x="0" y="86"/>
                  </a:cubicBezTo>
                  <a:cubicBezTo>
                    <a:pt x="0" y="125"/>
                    <a:pt x="4" y="168"/>
                    <a:pt x="9" y="168"/>
                  </a:cubicBezTo>
                  <a:cubicBezTo>
                    <a:pt x="12" y="168"/>
                    <a:pt x="14" y="168"/>
                    <a:pt x="14" y="168"/>
                  </a:cubicBezTo>
                  <a:cubicBezTo>
                    <a:pt x="16" y="168"/>
                    <a:pt x="18" y="170"/>
                    <a:pt x="21" y="173"/>
                  </a:cubicBezTo>
                  <a:cubicBezTo>
                    <a:pt x="16" y="163"/>
                    <a:pt x="12" y="122"/>
                    <a:pt x="12" y="86"/>
                  </a:cubicBezTo>
                  <a:cubicBezTo>
                    <a:pt x="12" y="51"/>
                    <a:pt x="16" y="10"/>
                    <a:pt x="21" y="0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660"/>
            <p:cNvSpPr>
              <a:spLocks/>
            </p:cNvSpPr>
            <p:nvPr/>
          </p:nvSpPr>
          <p:spPr bwMode="auto">
            <a:xfrm>
              <a:off x="2961608" y="2448545"/>
              <a:ext cx="53933" cy="392384"/>
            </a:xfrm>
            <a:custGeom>
              <a:avLst/>
              <a:gdLst>
                <a:gd name="T0" fmla="*/ 14 w 25"/>
                <a:gd name="T1" fmla="*/ 89 h 179"/>
                <a:gd name="T2" fmla="*/ 25 w 25"/>
                <a:gd name="T3" fmla="*/ 0 h 179"/>
                <a:gd name="T4" fmla="*/ 15 w 25"/>
                <a:gd name="T5" fmla="*/ 0 h 179"/>
                <a:gd name="T6" fmla="*/ 9 w 25"/>
                <a:gd name="T7" fmla="*/ 3 h 179"/>
                <a:gd name="T8" fmla="*/ 0 w 25"/>
                <a:gd name="T9" fmla="*/ 89 h 179"/>
                <a:gd name="T10" fmla="*/ 9 w 25"/>
                <a:gd name="T11" fmla="*/ 176 h 179"/>
                <a:gd name="T12" fmla="*/ 15 w 25"/>
                <a:gd name="T13" fmla="*/ 179 h 179"/>
                <a:gd name="T14" fmla="*/ 25 w 25"/>
                <a:gd name="T15" fmla="*/ 179 h 179"/>
                <a:gd name="T16" fmla="*/ 14 w 25"/>
                <a:gd name="T17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79">
                  <a:moveTo>
                    <a:pt x="14" y="89"/>
                  </a:moveTo>
                  <a:cubicBezTo>
                    <a:pt x="14" y="48"/>
                    <a:pt x="19" y="3"/>
                    <a:pt x="2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1" y="1"/>
                    <a:pt x="9" y="3"/>
                  </a:cubicBezTo>
                  <a:cubicBezTo>
                    <a:pt x="4" y="13"/>
                    <a:pt x="0" y="54"/>
                    <a:pt x="0" y="89"/>
                  </a:cubicBezTo>
                  <a:cubicBezTo>
                    <a:pt x="0" y="125"/>
                    <a:pt x="4" y="166"/>
                    <a:pt x="9" y="176"/>
                  </a:cubicBezTo>
                  <a:cubicBezTo>
                    <a:pt x="11" y="177"/>
                    <a:pt x="13" y="179"/>
                    <a:pt x="15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19" y="176"/>
                    <a:pt x="14" y="130"/>
                    <a:pt x="14" y="89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661"/>
            <p:cNvSpPr>
              <a:spLocks/>
            </p:cNvSpPr>
            <p:nvPr/>
          </p:nvSpPr>
          <p:spPr bwMode="auto">
            <a:xfrm>
              <a:off x="2991774" y="2448545"/>
              <a:ext cx="47534" cy="392384"/>
            </a:xfrm>
            <a:custGeom>
              <a:avLst/>
              <a:gdLst>
                <a:gd name="T0" fmla="*/ 10 w 22"/>
                <a:gd name="T1" fmla="*/ 89 h 179"/>
                <a:gd name="T2" fmla="*/ 21 w 22"/>
                <a:gd name="T3" fmla="*/ 7 h 179"/>
                <a:gd name="T4" fmla="*/ 22 w 22"/>
                <a:gd name="T5" fmla="*/ 7 h 179"/>
                <a:gd name="T6" fmla="*/ 11 w 22"/>
                <a:gd name="T7" fmla="*/ 0 h 179"/>
                <a:gd name="T8" fmla="*/ 11 w 22"/>
                <a:gd name="T9" fmla="*/ 0 h 179"/>
                <a:gd name="T10" fmla="*/ 0 w 22"/>
                <a:gd name="T11" fmla="*/ 89 h 179"/>
                <a:gd name="T12" fmla="*/ 11 w 22"/>
                <a:gd name="T13" fmla="*/ 179 h 179"/>
                <a:gd name="T14" fmla="*/ 11 w 22"/>
                <a:gd name="T15" fmla="*/ 179 h 179"/>
                <a:gd name="T16" fmla="*/ 22 w 22"/>
                <a:gd name="T17" fmla="*/ 171 h 179"/>
                <a:gd name="T18" fmla="*/ 21 w 22"/>
                <a:gd name="T19" fmla="*/ 171 h 179"/>
                <a:gd name="T20" fmla="*/ 10 w 22"/>
                <a:gd name="T21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79">
                  <a:moveTo>
                    <a:pt x="10" y="89"/>
                  </a:moveTo>
                  <a:cubicBezTo>
                    <a:pt x="10" y="50"/>
                    <a:pt x="15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19" y="6"/>
                    <a:pt x="1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3"/>
                    <a:pt x="0" y="48"/>
                    <a:pt x="0" y="89"/>
                  </a:cubicBezTo>
                  <a:cubicBezTo>
                    <a:pt x="0" y="130"/>
                    <a:pt x="5" y="176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5" y="179"/>
                    <a:pt x="19" y="172"/>
                    <a:pt x="22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15" y="171"/>
                    <a:pt x="10" y="128"/>
                    <a:pt x="10" y="89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662"/>
            <p:cNvSpPr>
              <a:spLocks/>
            </p:cNvSpPr>
            <p:nvPr/>
          </p:nvSpPr>
          <p:spPr bwMode="auto">
            <a:xfrm>
              <a:off x="2710226" y="2448545"/>
              <a:ext cx="136203" cy="392384"/>
            </a:xfrm>
            <a:custGeom>
              <a:avLst/>
              <a:gdLst>
                <a:gd name="T0" fmla="*/ 52 w 63"/>
                <a:gd name="T1" fmla="*/ 89 h 179"/>
                <a:gd name="T2" fmla="*/ 63 w 63"/>
                <a:gd name="T3" fmla="*/ 0 h 179"/>
                <a:gd name="T4" fmla="*/ 15 w 63"/>
                <a:gd name="T5" fmla="*/ 0 h 179"/>
                <a:gd name="T6" fmla="*/ 9 w 63"/>
                <a:gd name="T7" fmla="*/ 3 h 179"/>
                <a:gd name="T8" fmla="*/ 0 w 63"/>
                <a:gd name="T9" fmla="*/ 89 h 179"/>
                <a:gd name="T10" fmla="*/ 9 w 63"/>
                <a:gd name="T11" fmla="*/ 176 h 179"/>
                <a:gd name="T12" fmla="*/ 15 w 63"/>
                <a:gd name="T13" fmla="*/ 179 h 179"/>
                <a:gd name="T14" fmla="*/ 63 w 63"/>
                <a:gd name="T15" fmla="*/ 179 h 179"/>
                <a:gd name="T16" fmla="*/ 52 w 63"/>
                <a:gd name="T17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179">
                  <a:moveTo>
                    <a:pt x="52" y="89"/>
                  </a:moveTo>
                  <a:cubicBezTo>
                    <a:pt x="52" y="48"/>
                    <a:pt x="57" y="3"/>
                    <a:pt x="63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1" y="1"/>
                    <a:pt x="9" y="3"/>
                  </a:cubicBezTo>
                  <a:cubicBezTo>
                    <a:pt x="4" y="13"/>
                    <a:pt x="0" y="54"/>
                    <a:pt x="0" y="89"/>
                  </a:cubicBezTo>
                  <a:cubicBezTo>
                    <a:pt x="0" y="125"/>
                    <a:pt x="4" y="166"/>
                    <a:pt x="9" y="176"/>
                  </a:cubicBezTo>
                  <a:cubicBezTo>
                    <a:pt x="11" y="177"/>
                    <a:pt x="13" y="179"/>
                    <a:pt x="15" y="179"/>
                  </a:cubicBezTo>
                  <a:cubicBezTo>
                    <a:pt x="63" y="179"/>
                    <a:pt x="63" y="179"/>
                    <a:pt x="63" y="179"/>
                  </a:cubicBezTo>
                  <a:cubicBezTo>
                    <a:pt x="57" y="176"/>
                    <a:pt x="52" y="130"/>
                    <a:pt x="52" y="89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663"/>
            <p:cNvSpPr>
              <a:spLocks/>
            </p:cNvSpPr>
            <p:nvPr/>
          </p:nvSpPr>
          <p:spPr bwMode="auto">
            <a:xfrm>
              <a:off x="2822663" y="2448545"/>
              <a:ext cx="47534" cy="392384"/>
            </a:xfrm>
            <a:custGeom>
              <a:avLst/>
              <a:gdLst>
                <a:gd name="T0" fmla="*/ 10 w 22"/>
                <a:gd name="T1" fmla="*/ 89 h 179"/>
                <a:gd name="T2" fmla="*/ 21 w 22"/>
                <a:gd name="T3" fmla="*/ 7 h 179"/>
                <a:gd name="T4" fmla="*/ 22 w 22"/>
                <a:gd name="T5" fmla="*/ 7 h 179"/>
                <a:gd name="T6" fmla="*/ 11 w 22"/>
                <a:gd name="T7" fmla="*/ 0 h 179"/>
                <a:gd name="T8" fmla="*/ 11 w 22"/>
                <a:gd name="T9" fmla="*/ 0 h 179"/>
                <a:gd name="T10" fmla="*/ 0 w 22"/>
                <a:gd name="T11" fmla="*/ 89 h 179"/>
                <a:gd name="T12" fmla="*/ 11 w 22"/>
                <a:gd name="T13" fmla="*/ 179 h 179"/>
                <a:gd name="T14" fmla="*/ 11 w 22"/>
                <a:gd name="T15" fmla="*/ 179 h 179"/>
                <a:gd name="T16" fmla="*/ 22 w 22"/>
                <a:gd name="T17" fmla="*/ 171 h 179"/>
                <a:gd name="T18" fmla="*/ 21 w 22"/>
                <a:gd name="T19" fmla="*/ 171 h 179"/>
                <a:gd name="T20" fmla="*/ 10 w 22"/>
                <a:gd name="T21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79">
                  <a:moveTo>
                    <a:pt x="10" y="89"/>
                  </a:moveTo>
                  <a:cubicBezTo>
                    <a:pt x="10" y="50"/>
                    <a:pt x="15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19" y="6"/>
                    <a:pt x="1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3"/>
                    <a:pt x="0" y="48"/>
                    <a:pt x="0" y="89"/>
                  </a:cubicBezTo>
                  <a:cubicBezTo>
                    <a:pt x="0" y="130"/>
                    <a:pt x="5" y="176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5" y="179"/>
                    <a:pt x="19" y="172"/>
                    <a:pt x="22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15" y="171"/>
                    <a:pt x="10" y="128"/>
                    <a:pt x="10" y="89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70000">
                  <a:srgbClr val="EFD099"/>
                </a:gs>
                <a:gs pos="50000">
                  <a:srgbClr val="D58F39"/>
                </a:gs>
                <a:gs pos="28000">
                  <a:srgbClr val="EED5A8"/>
                </a:gs>
                <a:gs pos="84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664"/>
            <p:cNvSpPr>
              <a:spLocks/>
            </p:cNvSpPr>
            <p:nvPr/>
          </p:nvSpPr>
          <p:spPr bwMode="auto">
            <a:xfrm>
              <a:off x="2926872" y="2464240"/>
              <a:ext cx="42963" cy="359146"/>
            </a:xfrm>
            <a:custGeom>
              <a:avLst/>
              <a:gdLst>
                <a:gd name="T0" fmla="*/ 20 w 20"/>
                <a:gd name="T1" fmla="*/ 164 h 164"/>
                <a:gd name="T2" fmla="*/ 9 w 20"/>
                <a:gd name="T3" fmla="*/ 82 h 164"/>
                <a:gd name="T4" fmla="*/ 20 w 20"/>
                <a:gd name="T5" fmla="*/ 0 h 164"/>
                <a:gd name="T6" fmla="*/ 11 w 20"/>
                <a:gd name="T7" fmla="*/ 0 h 164"/>
                <a:gd name="T8" fmla="*/ 0 w 20"/>
                <a:gd name="T9" fmla="*/ 82 h 164"/>
                <a:gd name="T10" fmla="*/ 11 w 20"/>
                <a:gd name="T11" fmla="*/ 164 h 164"/>
                <a:gd name="T12" fmla="*/ 20 w 20"/>
                <a:gd name="T13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64">
                  <a:moveTo>
                    <a:pt x="20" y="164"/>
                  </a:moveTo>
                  <a:cubicBezTo>
                    <a:pt x="14" y="164"/>
                    <a:pt x="9" y="121"/>
                    <a:pt x="9" y="82"/>
                  </a:cubicBezTo>
                  <a:cubicBezTo>
                    <a:pt x="9" y="43"/>
                    <a:pt x="14" y="0"/>
                    <a:pt x="2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3"/>
                    <a:pt x="0" y="82"/>
                  </a:cubicBezTo>
                  <a:cubicBezTo>
                    <a:pt x="0" y="121"/>
                    <a:pt x="5" y="164"/>
                    <a:pt x="11" y="164"/>
                  </a:cubicBezTo>
                  <a:lnTo>
                    <a:pt x="20" y="164"/>
                  </a:ln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665"/>
            <p:cNvSpPr>
              <a:spLocks/>
            </p:cNvSpPr>
            <p:nvPr/>
          </p:nvSpPr>
          <p:spPr bwMode="auto">
            <a:xfrm>
              <a:off x="3020111" y="2455007"/>
              <a:ext cx="44792" cy="378535"/>
            </a:xfrm>
            <a:custGeom>
              <a:avLst/>
              <a:gdLst>
                <a:gd name="T0" fmla="*/ 21 w 21"/>
                <a:gd name="T1" fmla="*/ 0 h 173"/>
                <a:gd name="T2" fmla="*/ 14 w 21"/>
                <a:gd name="T3" fmla="*/ 5 h 173"/>
                <a:gd name="T4" fmla="*/ 9 w 21"/>
                <a:gd name="T5" fmla="*/ 5 h 173"/>
                <a:gd name="T6" fmla="*/ 0 w 21"/>
                <a:gd name="T7" fmla="*/ 86 h 173"/>
                <a:gd name="T8" fmla="*/ 9 w 21"/>
                <a:gd name="T9" fmla="*/ 168 h 173"/>
                <a:gd name="T10" fmla="*/ 14 w 21"/>
                <a:gd name="T11" fmla="*/ 168 h 173"/>
                <a:gd name="T12" fmla="*/ 21 w 21"/>
                <a:gd name="T13" fmla="*/ 173 h 173"/>
                <a:gd name="T14" fmla="*/ 12 w 21"/>
                <a:gd name="T15" fmla="*/ 86 h 173"/>
                <a:gd name="T16" fmla="*/ 21 w 21"/>
                <a:gd name="T1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73">
                  <a:moveTo>
                    <a:pt x="21" y="0"/>
                  </a:moveTo>
                  <a:cubicBezTo>
                    <a:pt x="18" y="2"/>
                    <a:pt x="16" y="5"/>
                    <a:pt x="14" y="5"/>
                  </a:cubicBezTo>
                  <a:cubicBezTo>
                    <a:pt x="14" y="5"/>
                    <a:pt x="12" y="5"/>
                    <a:pt x="9" y="5"/>
                  </a:cubicBezTo>
                  <a:cubicBezTo>
                    <a:pt x="4" y="5"/>
                    <a:pt x="0" y="47"/>
                    <a:pt x="0" y="86"/>
                  </a:cubicBezTo>
                  <a:cubicBezTo>
                    <a:pt x="0" y="125"/>
                    <a:pt x="4" y="168"/>
                    <a:pt x="9" y="168"/>
                  </a:cubicBezTo>
                  <a:cubicBezTo>
                    <a:pt x="12" y="168"/>
                    <a:pt x="14" y="168"/>
                    <a:pt x="14" y="168"/>
                  </a:cubicBezTo>
                  <a:cubicBezTo>
                    <a:pt x="16" y="168"/>
                    <a:pt x="18" y="170"/>
                    <a:pt x="21" y="173"/>
                  </a:cubicBezTo>
                  <a:cubicBezTo>
                    <a:pt x="16" y="163"/>
                    <a:pt x="12" y="122"/>
                    <a:pt x="12" y="86"/>
                  </a:cubicBezTo>
                  <a:cubicBezTo>
                    <a:pt x="12" y="51"/>
                    <a:pt x="16" y="10"/>
                    <a:pt x="21" y="0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666"/>
            <p:cNvSpPr>
              <a:spLocks/>
            </p:cNvSpPr>
            <p:nvPr/>
          </p:nvSpPr>
          <p:spPr bwMode="auto">
            <a:xfrm>
              <a:off x="3045706" y="2448545"/>
              <a:ext cx="145344" cy="392384"/>
            </a:xfrm>
            <a:custGeom>
              <a:avLst/>
              <a:gdLst>
                <a:gd name="T0" fmla="*/ 56 w 67"/>
                <a:gd name="T1" fmla="*/ 89 h 179"/>
                <a:gd name="T2" fmla="*/ 67 w 67"/>
                <a:gd name="T3" fmla="*/ 0 h 179"/>
                <a:gd name="T4" fmla="*/ 15 w 67"/>
                <a:gd name="T5" fmla="*/ 0 h 179"/>
                <a:gd name="T6" fmla="*/ 9 w 67"/>
                <a:gd name="T7" fmla="*/ 3 h 179"/>
                <a:gd name="T8" fmla="*/ 0 w 67"/>
                <a:gd name="T9" fmla="*/ 89 h 179"/>
                <a:gd name="T10" fmla="*/ 9 w 67"/>
                <a:gd name="T11" fmla="*/ 176 h 179"/>
                <a:gd name="T12" fmla="*/ 15 w 67"/>
                <a:gd name="T13" fmla="*/ 179 h 179"/>
                <a:gd name="T14" fmla="*/ 67 w 67"/>
                <a:gd name="T15" fmla="*/ 179 h 179"/>
                <a:gd name="T16" fmla="*/ 56 w 67"/>
                <a:gd name="T17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79">
                  <a:moveTo>
                    <a:pt x="56" y="89"/>
                  </a:moveTo>
                  <a:cubicBezTo>
                    <a:pt x="56" y="48"/>
                    <a:pt x="61" y="3"/>
                    <a:pt x="6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1" y="1"/>
                    <a:pt x="9" y="3"/>
                  </a:cubicBezTo>
                  <a:cubicBezTo>
                    <a:pt x="4" y="13"/>
                    <a:pt x="0" y="54"/>
                    <a:pt x="0" y="89"/>
                  </a:cubicBezTo>
                  <a:cubicBezTo>
                    <a:pt x="0" y="125"/>
                    <a:pt x="4" y="166"/>
                    <a:pt x="9" y="176"/>
                  </a:cubicBezTo>
                  <a:cubicBezTo>
                    <a:pt x="11" y="177"/>
                    <a:pt x="13" y="179"/>
                    <a:pt x="15" y="179"/>
                  </a:cubicBezTo>
                  <a:cubicBezTo>
                    <a:pt x="67" y="179"/>
                    <a:pt x="67" y="179"/>
                    <a:pt x="67" y="179"/>
                  </a:cubicBezTo>
                  <a:cubicBezTo>
                    <a:pt x="61" y="176"/>
                    <a:pt x="56" y="130"/>
                    <a:pt x="56" y="89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667"/>
            <p:cNvSpPr>
              <a:spLocks/>
            </p:cNvSpPr>
            <p:nvPr/>
          </p:nvSpPr>
          <p:spPr bwMode="auto">
            <a:xfrm>
              <a:off x="3166370" y="2448545"/>
              <a:ext cx="48448" cy="392384"/>
            </a:xfrm>
            <a:custGeom>
              <a:avLst/>
              <a:gdLst>
                <a:gd name="T0" fmla="*/ 10 w 22"/>
                <a:gd name="T1" fmla="*/ 89 h 179"/>
                <a:gd name="T2" fmla="*/ 21 w 22"/>
                <a:gd name="T3" fmla="*/ 7 h 179"/>
                <a:gd name="T4" fmla="*/ 22 w 22"/>
                <a:gd name="T5" fmla="*/ 7 h 179"/>
                <a:gd name="T6" fmla="*/ 11 w 22"/>
                <a:gd name="T7" fmla="*/ 0 h 179"/>
                <a:gd name="T8" fmla="*/ 11 w 22"/>
                <a:gd name="T9" fmla="*/ 0 h 179"/>
                <a:gd name="T10" fmla="*/ 0 w 22"/>
                <a:gd name="T11" fmla="*/ 89 h 179"/>
                <a:gd name="T12" fmla="*/ 11 w 22"/>
                <a:gd name="T13" fmla="*/ 179 h 179"/>
                <a:gd name="T14" fmla="*/ 11 w 22"/>
                <a:gd name="T15" fmla="*/ 179 h 179"/>
                <a:gd name="T16" fmla="*/ 22 w 22"/>
                <a:gd name="T17" fmla="*/ 171 h 179"/>
                <a:gd name="T18" fmla="*/ 21 w 22"/>
                <a:gd name="T19" fmla="*/ 171 h 179"/>
                <a:gd name="T20" fmla="*/ 10 w 22"/>
                <a:gd name="T21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79">
                  <a:moveTo>
                    <a:pt x="10" y="89"/>
                  </a:moveTo>
                  <a:cubicBezTo>
                    <a:pt x="10" y="50"/>
                    <a:pt x="15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19" y="6"/>
                    <a:pt x="1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3"/>
                    <a:pt x="0" y="48"/>
                    <a:pt x="0" y="89"/>
                  </a:cubicBezTo>
                  <a:cubicBezTo>
                    <a:pt x="0" y="130"/>
                    <a:pt x="5" y="176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5" y="179"/>
                    <a:pt x="19" y="172"/>
                    <a:pt x="22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15" y="171"/>
                    <a:pt x="10" y="128"/>
                    <a:pt x="10" y="89"/>
                  </a:cubicBezTo>
                  <a:close/>
                </a:path>
              </a:pathLst>
            </a:custGeom>
            <a:gradFill>
              <a:gsLst>
                <a:gs pos="26000">
                  <a:srgbClr val="D69B3A"/>
                </a:gs>
                <a:gs pos="64500">
                  <a:srgbClr val="EFD099"/>
                </a:gs>
                <a:gs pos="53000">
                  <a:srgbClr val="D58F39"/>
                </a:gs>
                <a:gs pos="41000">
                  <a:srgbClr val="EED5A8"/>
                </a:gs>
                <a:gs pos="90000">
                  <a:srgbClr val="E6B764"/>
                </a:gs>
                <a:gs pos="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668"/>
            <p:cNvSpPr>
              <a:spLocks/>
            </p:cNvSpPr>
            <p:nvPr/>
          </p:nvSpPr>
          <p:spPr bwMode="auto">
            <a:xfrm>
              <a:off x="3010970" y="2464240"/>
              <a:ext cx="42963" cy="359146"/>
            </a:xfrm>
            <a:custGeom>
              <a:avLst/>
              <a:gdLst>
                <a:gd name="T0" fmla="*/ 20 w 20"/>
                <a:gd name="T1" fmla="*/ 164 h 164"/>
                <a:gd name="T2" fmla="*/ 9 w 20"/>
                <a:gd name="T3" fmla="*/ 82 h 164"/>
                <a:gd name="T4" fmla="*/ 20 w 20"/>
                <a:gd name="T5" fmla="*/ 0 h 164"/>
                <a:gd name="T6" fmla="*/ 11 w 20"/>
                <a:gd name="T7" fmla="*/ 0 h 164"/>
                <a:gd name="T8" fmla="*/ 0 w 20"/>
                <a:gd name="T9" fmla="*/ 82 h 164"/>
                <a:gd name="T10" fmla="*/ 11 w 20"/>
                <a:gd name="T11" fmla="*/ 164 h 164"/>
                <a:gd name="T12" fmla="*/ 20 w 20"/>
                <a:gd name="T13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64">
                  <a:moveTo>
                    <a:pt x="20" y="164"/>
                  </a:moveTo>
                  <a:cubicBezTo>
                    <a:pt x="14" y="164"/>
                    <a:pt x="9" y="121"/>
                    <a:pt x="9" y="82"/>
                  </a:cubicBezTo>
                  <a:cubicBezTo>
                    <a:pt x="9" y="43"/>
                    <a:pt x="14" y="0"/>
                    <a:pt x="2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3"/>
                    <a:pt x="0" y="82"/>
                  </a:cubicBezTo>
                  <a:cubicBezTo>
                    <a:pt x="0" y="121"/>
                    <a:pt x="5" y="164"/>
                    <a:pt x="11" y="164"/>
                  </a:cubicBezTo>
                  <a:lnTo>
                    <a:pt x="20" y="164"/>
                  </a:ln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669"/>
            <p:cNvSpPr>
              <a:spLocks/>
            </p:cNvSpPr>
            <p:nvPr/>
          </p:nvSpPr>
          <p:spPr bwMode="auto">
            <a:xfrm>
              <a:off x="3194707" y="2455007"/>
              <a:ext cx="45706" cy="378535"/>
            </a:xfrm>
            <a:custGeom>
              <a:avLst/>
              <a:gdLst>
                <a:gd name="T0" fmla="*/ 21 w 21"/>
                <a:gd name="T1" fmla="*/ 0 h 173"/>
                <a:gd name="T2" fmla="*/ 14 w 21"/>
                <a:gd name="T3" fmla="*/ 5 h 173"/>
                <a:gd name="T4" fmla="*/ 9 w 21"/>
                <a:gd name="T5" fmla="*/ 5 h 173"/>
                <a:gd name="T6" fmla="*/ 0 w 21"/>
                <a:gd name="T7" fmla="*/ 86 h 173"/>
                <a:gd name="T8" fmla="*/ 9 w 21"/>
                <a:gd name="T9" fmla="*/ 168 h 173"/>
                <a:gd name="T10" fmla="*/ 14 w 21"/>
                <a:gd name="T11" fmla="*/ 168 h 173"/>
                <a:gd name="T12" fmla="*/ 21 w 21"/>
                <a:gd name="T13" fmla="*/ 173 h 173"/>
                <a:gd name="T14" fmla="*/ 12 w 21"/>
                <a:gd name="T15" fmla="*/ 86 h 173"/>
                <a:gd name="T16" fmla="*/ 21 w 21"/>
                <a:gd name="T1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73">
                  <a:moveTo>
                    <a:pt x="21" y="0"/>
                  </a:moveTo>
                  <a:cubicBezTo>
                    <a:pt x="18" y="2"/>
                    <a:pt x="16" y="5"/>
                    <a:pt x="14" y="5"/>
                  </a:cubicBezTo>
                  <a:cubicBezTo>
                    <a:pt x="14" y="5"/>
                    <a:pt x="12" y="5"/>
                    <a:pt x="9" y="5"/>
                  </a:cubicBezTo>
                  <a:cubicBezTo>
                    <a:pt x="4" y="5"/>
                    <a:pt x="0" y="47"/>
                    <a:pt x="0" y="86"/>
                  </a:cubicBezTo>
                  <a:cubicBezTo>
                    <a:pt x="0" y="125"/>
                    <a:pt x="4" y="168"/>
                    <a:pt x="9" y="168"/>
                  </a:cubicBezTo>
                  <a:cubicBezTo>
                    <a:pt x="12" y="168"/>
                    <a:pt x="14" y="168"/>
                    <a:pt x="14" y="168"/>
                  </a:cubicBezTo>
                  <a:cubicBezTo>
                    <a:pt x="16" y="168"/>
                    <a:pt x="18" y="170"/>
                    <a:pt x="21" y="173"/>
                  </a:cubicBezTo>
                  <a:cubicBezTo>
                    <a:pt x="16" y="163"/>
                    <a:pt x="12" y="122"/>
                    <a:pt x="12" y="86"/>
                  </a:cubicBezTo>
                  <a:cubicBezTo>
                    <a:pt x="12" y="51"/>
                    <a:pt x="16" y="10"/>
                    <a:pt x="21" y="0"/>
                  </a:cubicBezTo>
                  <a:close/>
                </a:path>
              </a:pathLst>
            </a:custGeom>
            <a:gradFill>
              <a:gsLst>
                <a:gs pos="26000">
                  <a:srgbClr val="D69B3A"/>
                </a:gs>
                <a:gs pos="64500">
                  <a:srgbClr val="EFD099"/>
                </a:gs>
                <a:gs pos="53000">
                  <a:srgbClr val="D58F39"/>
                </a:gs>
                <a:gs pos="41000">
                  <a:srgbClr val="EED5A8"/>
                </a:gs>
                <a:gs pos="90000">
                  <a:srgbClr val="E6B764"/>
                </a:gs>
                <a:gs pos="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670"/>
            <p:cNvSpPr>
              <a:spLocks/>
            </p:cNvSpPr>
            <p:nvPr/>
          </p:nvSpPr>
          <p:spPr bwMode="auto">
            <a:xfrm>
              <a:off x="3221216" y="2448545"/>
              <a:ext cx="53933" cy="392384"/>
            </a:xfrm>
            <a:custGeom>
              <a:avLst/>
              <a:gdLst>
                <a:gd name="T0" fmla="*/ 14 w 25"/>
                <a:gd name="T1" fmla="*/ 89 h 179"/>
                <a:gd name="T2" fmla="*/ 25 w 25"/>
                <a:gd name="T3" fmla="*/ 0 h 179"/>
                <a:gd name="T4" fmla="*/ 15 w 25"/>
                <a:gd name="T5" fmla="*/ 0 h 179"/>
                <a:gd name="T6" fmla="*/ 9 w 25"/>
                <a:gd name="T7" fmla="*/ 3 h 179"/>
                <a:gd name="T8" fmla="*/ 0 w 25"/>
                <a:gd name="T9" fmla="*/ 89 h 179"/>
                <a:gd name="T10" fmla="*/ 9 w 25"/>
                <a:gd name="T11" fmla="*/ 176 h 179"/>
                <a:gd name="T12" fmla="*/ 15 w 25"/>
                <a:gd name="T13" fmla="*/ 179 h 179"/>
                <a:gd name="T14" fmla="*/ 25 w 25"/>
                <a:gd name="T15" fmla="*/ 179 h 179"/>
                <a:gd name="T16" fmla="*/ 14 w 25"/>
                <a:gd name="T17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79">
                  <a:moveTo>
                    <a:pt x="14" y="89"/>
                  </a:moveTo>
                  <a:cubicBezTo>
                    <a:pt x="14" y="48"/>
                    <a:pt x="19" y="3"/>
                    <a:pt x="2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1" y="1"/>
                    <a:pt x="9" y="3"/>
                  </a:cubicBezTo>
                  <a:cubicBezTo>
                    <a:pt x="4" y="13"/>
                    <a:pt x="0" y="54"/>
                    <a:pt x="0" y="89"/>
                  </a:cubicBezTo>
                  <a:cubicBezTo>
                    <a:pt x="0" y="125"/>
                    <a:pt x="4" y="166"/>
                    <a:pt x="9" y="176"/>
                  </a:cubicBezTo>
                  <a:cubicBezTo>
                    <a:pt x="11" y="177"/>
                    <a:pt x="13" y="179"/>
                    <a:pt x="15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19" y="176"/>
                    <a:pt x="14" y="130"/>
                    <a:pt x="14" y="89"/>
                  </a:cubicBezTo>
                  <a:close/>
                </a:path>
              </a:pathLst>
            </a:custGeom>
            <a:gradFill>
              <a:gsLst>
                <a:gs pos="26000">
                  <a:srgbClr val="D69B3A"/>
                </a:gs>
                <a:gs pos="64500">
                  <a:srgbClr val="EFD099"/>
                </a:gs>
                <a:gs pos="53000">
                  <a:srgbClr val="D58F39"/>
                </a:gs>
                <a:gs pos="41000">
                  <a:srgbClr val="EED5A8"/>
                </a:gs>
                <a:gs pos="90000">
                  <a:srgbClr val="E6B764"/>
                </a:gs>
                <a:gs pos="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671"/>
            <p:cNvSpPr>
              <a:spLocks/>
            </p:cNvSpPr>
            <p:nvPr/>
          </p:nvSpPr>
          <p:spPr bwMode="auto">
            <a:xfrm>
              <a:off x="3251382" y="2448545"/>
              <a:ext cx="47534" cy="392384"/>
            </a:xfrm>
            <a:custGeom>
              <a:avLst/>
              <a:gdLst>
                <a:gd name="T0" fmla="*/ 10 w 22"/>
                <a:gd name="T1" fmla="*/ 89 h 179"/>
                <a:gd name="T2" fmla="*/ 21 w 22"/>
                <a:gd name="T3" fmla="*/ 7 h 179"/>
                <a:gd name="T4" fmla="*/ 22 w 22"/>
                <a:gd name="T5" fmla="*/ 7 h 179"/>
                <a:gd name="T6" fmla="*/ 11 w 22"/>
                <a:gd name="T7" fmla="*/ 0 h 179"/>
                <a:gd name="T8" fmla="*/ 11 w 22"/>
                <a:gd name="T9" fmla="*/ 0 h 179"/>
                <a:gd name="T10" fmla="*/ 0 w 22"/>
                <a:gd name="T11" fmla="*/ 89 h 179"/>
                <a:gd name="T12" fmla="*/ 11 w 22"/>
                <a:gd name="T13" fmla="*/ 179 h 179"/>
                <a:gd name="T14" fmla="*/ 11 w 22"/>
                <a:gd name="T15" fmla="*/ 179 h 179"/>
                <a:gd name="T16" fmla="*/ 22 w 22"/>
                <a:gd name="T17" fmla="*/ 171 h 179"/>
                <a:gd name="T18" fmla="*/ 21 w 22"/>
                <a:gd name="T19" fmla="*/ 171 h 179"/>
                <a:gd name="T20" fmla="*/ 10 w 22"/>
                <a:gd name="T21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79">
                  <a:moveTo>
                    <a:pt x="10" y="89"/>
                  </a:moveTo>
                  <a:cubicBezTo>
                    <a:pt x="10" y="50"/>
                    <a:pt x="15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19" y="6"/>
                    <a:pt x="1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3"/>
                    <a:pt x="0" y="48"/>
                    <a:pt x="0" y="89"/>
                  </a:cubicBezTo>
                  <a:cubicBezTo>
                    <a:pt x="0" y="130"/>
                    <a:pt x="5" y="176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5" y="179"/>
                    <a:pt x="19" y="172"/>
                    <a:pt x="22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15" y="171"/>
                    <a:pt x="10" y="128"/>
                    <a:pt x="10" y="89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672"/>
            <p:cNvSpPr>
              <a:spLocks/>
            </p:cNvSpPr>
            <p:nvPr/>
          </p:nvSpPr>
          <p:spPr bwMode="auto">
            <a:xfrm>
              <a:off x="3186480" y="2464240"/>
              <a:ext cx="42963" cy="359146"/>
            </a:xfrm>
            <a:custGeom>
              <a:avLst/>
              <a:gdLst>
                <a:gd name="T0" fmla="*/ 20 w 20"/>
                <a:gd name="T1" fmla="*/ 164 h 164"/>
                <a:gd name="T2" fmla="*/ 9 w 20"/>
                <a:gd name="T3" fmla="*/ 82 h 164"/>
                <a:gd name="T4" fmla="*/ 20 w 20"/>
                <a:gd name="T5" fmla="*/ 0 h 164"/>
                <a:gd name="T6" fmla="*/ 11 w 20"/>
                <a:gd name="T7" fmla="*/ 0 h 164"/>
                <a:gd name="T8" fmla="*/ 0 w 20"/>
                <a:gd name="T9" fmla="*/ 82 h 164"/>
                <a:gd name="T10" fmla="*/ 11 w 20"/>
                <a:gd name="T11" fmla="*/ 164 h 164"/>
                <a:gd name="T12" fmla="*/ 20 w 20"/>
                <a:gd name="T13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64">
                  <a:moveTo>
                    <a:pt x="20" y="164"/>
                  </a:moveTo>
                  <a:cubicBezTo>
                    <a:pt x="14" y="164"/>
                    <a:pt x="9" y="121"/>
                    <a:pt x="9" y="82"/>
                  </a:cubicBezTo>
                  <a:cubicBezTo>
                    <a:pt x="9" y="43"/>
                    <a:pt x="14" y="0"/>
                    <a:pt x="2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3"/>
                    <a:pt x="0" y="82"/>
                  </a:cubicBezTo>
                  <a:cubicBezTo>
                    <a:pt x="0" y="121"/>
                    <a:pt x="5" y="164"/>
                    <a:pt x="11" y="164"/>
                  </a:cubicBezTo>
                  <a:lnTo>
                    <a:pt x="20" y="164"/>
                  </a:lnTo>
                  <a:close/>
                </a:path>
              </a:pathLst>
            </a:custGeom>
            <a:gradFill>
              <a:gsLst>
                <a:gs pos="26000">
                  <a:srgbClr val="D69B3A"/>
                </a:gs>
                <a:gs pos="64500">
                  <a:srgbClr val="EFD099"/>
                </a:gs>
                <a:gs pos="53000">
                  <a:srgbClr val="D58F39"/>
                </a:gs>
                <a:gs pos="41000">
                  <a:srgbClr val="EED5A8"/>
                </a:gs>
                <a:gs pos="90000">
                  <a:srgbClr val="E6B764"/>
                </a:gs>
                <a:gs pos="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673"/>
            <p:cNvSpPr>
              <a:spLocks/>
            </p:cNvSpPr>
            <p:nvPr/>
          </p:nvSpPr>
          <p:spPr bwMode="auto">
            <a:xfrm>
              <a:off x="3272407" y="2455007"/>
              <a:ext cx="45706" cy="378535"/>
            </a:xfrm>
            <a:custGeom>
              <a:avLst/>
              <a:gdLst>
                <a:gd name="T0" fmla="*/ 21 w 21"/>
                <a:gd name="T1" fmla="*/ 0 h 173"/>
                <a:gd name="T2" fmla="*/ 15 w 21"/>
                <a:gd name="T3" fmla="*/ 5 h 173"/>
                <a:gd name="T4" fmla="*/ 9 w 21"/>
                <a:gd name="T5" fmla="*/ 5 h 173"/>
                <a:gd name="T6" fmla="*/ 0 w 21"/>
                <a:gd name="T7" fmla="*/ 86 h 173"/>
                <a:gd name="T8" fmla="*/ 9 w 21"/>
                <a:gd name="T9" fmla="*/ 168 h 173"/>
                <a:gd name="T10" fmla="*/ 15 w 21"/>
                <a:gd name="T11" fmla="*/ 168 h 173"/>
                <a:gd name="T12" fmla="*/ 21 w 21"/>
                <a:gd name="T13" fmla="*/ 173 h 173"/>
                <a:gd name="T14" fmla="*/ 12 w 21"/>
                <a:gd name="T15" fmla="*/ 86 h 173"/>
                <a:gd name="T16" fmla="*/ 21 w 21"/>
                <a:gd name="T1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73">
                  <a:moveTo>
                    <a:pt x="21" y="0"/>
                  </a:moveTo>
                  <a:cubicBezTo>
                    <a:pt x="19" y="2"/>
                    <a:pt x="16" y="5"/>
                    <a:pt x="15" y="5"/>
                  </a:cubicBezTo>
                  <a:cubicBezTo>
                    <a:pt x="15" y="5"/>
                    <a:pt x="12" y="5"/>
                    <a:pt x="9" y="5"/>
                  </a:cubicBezTo>
                  <a:cubicBezTo>
                    <a:pt x="4" y="5"/>
                    <a:pt x="0" y="47"/>
                    <a:pt x="0" y="86"/>
                  </a:cubicBezTo>
                  <a:cubicBezTo>
                    <a:pt x="0" y="125"/>
                    <a:pt x="4" y="168"/>
                    <a:pt x="9" y="168"/>
                  </a:cubicBezTo>
                  <a:cubicBezTo>
                    <a:pt x="12" y="168"/>
                    <a:pt x="15" y="168"/>
                    <a:pt x="15" y="168"/>
                  </a:cubicBezTo>
                  <a:cubicBezTo>
                    <a:pt x="16" y="168"/>
                    <a:pt x="19" y="170"/>
                    <a:pt x="21" y="173"/>
                  </a:cubicBezTo>
                  <a:cubicBezTo>
                    <a:pt x="16" y="163"/>
                    <a:pt x="12" y="122"/>
                    <a:pt x="12" y="86"/>
                  </a:cubicBezTo>
                  <a:cubicBezTo>
                    <a:pt x="12" y="51"/>
                    <a:pt x="16" y="10"/>
                    <a:pt x="21" y="0"/>
                  </a:cubicBezTo>
                  <a:close/>
                </a:path>
              </a:pathLst>
            </a:custGeom>
            <a:gradFill>
              <a:gsLst>
                <a:gs pos="26000">
                  <a:srgbClr val="D69B3A"/>
                </a:gs>
                <a:gs pos="64500">
                  <a:srgbClr val="EFD099"/>
                </a:gs>
                <a:gs pos="53000">
                  <a:srgbClr val="D58F39"/>
                </a:gs>
                <a:gs pos="41000">
                  <a:srgbClr val="EED5A8"/>
                </a:gs>
                <a:gs pos="90000">
                  <a:srgbClr val="E6B764"/>
                </a:gs>
                <a:gs pos="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674"/>
            <p:cNvSpPr>
              <a:spLocks/>
            </p:cNvSpPr>
            <p:nvPr/>
          </p:nvSpPr>
          <p:spPr bwMode="auto">
            <a:xfrm>
              <a:off x="3298916" y="2448545"/>
              <a:ext cx="53933" cy="392384"/>
            </a:xfrm>
            <a:custGeom>
              <a:avLst/>
              <a:gdLst>
                <a:gd name="T0" fmla="*/ 14 w 25"/>
                <a:gd name="T1" fmla="*/ 89 h 179"/>
                <a:gd name="T2" fmla="*/ 25 w 25"/>
                <a:gd name="T3" fmla="*/ 0 h 179"/>
                <a:gd name="T4" fmla="*/ 15 w 25"/>
                <a:gd name="T5" fmla="*/ 0 h 179"/>
                <a:gd name="T6" fmla="*/ 9 w 25"/>
                <a:gd name="T7" fmla="*/ 3 h 179"/>
                <a:gd name="T8" fmla="*/ 0 w 25"/>
                <a:gd name="T9" fmla="*/ 89 h 179"/>
                <a:gd name="T10" fmla="*/ 9 w 25"/>
                <a:gd name="T11" fmla="*/ 176 h 179"/>
                <a:gd name="T12" fmla="*/ 15 w 25"/>
                <a:gd name="T13" fmla="*/ 179 h 179"/>
                <a:gd name="T14" fmla="*/ 25 w 25"/>
                <a:gd name="T15" fmla="*/ 179 h 179"/>
                <a:gd name="T16" fmla="*/ 14 w 25"/>
                <a:gd name="T17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79">
                  <a:moveTo>
                    <a:pt x="14" y="89"/>
                  </a:moveTo>
                  <a:cubicBezTo>
                    <a:pt x="14" y="48"/>
                    <a:pt x="19" y="3"/>
                    <a:pt x="2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1" y="1"/>
                    <a:pt x="9" y="3"/>
                  </a:cubicBezTo>
                  <a:cubicBezTo>
                    <a:pt x="4" y="13"/>
                    <a:pt x="0" y="54"/>
                    <a:pt x="0" y="89"/>
                  </a:cubicBezTo>
                  <a:cubicBezTo>
                    <a:pt x="0" y="125"/>
                    <a:pt x="4" y="166"/>
                    <a:pt x="9" y="176"/>
                  </a:cubicBezTo>
                  <a:cubicBezTo>
                    <a:pt x="11" y="177"/>
                    <a:pt x="13" y="179"/>
                    <a:pt x="15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19" y="176"/>
                    <a:pt x="14" y="130"/>
                    <a:pt x="14" y="89"/>
                  </a:cubicBezTo>
                  <a:close/>
                </a:path>
              </a:pathLst>
            </a:custGeom>
            <a:gradFill>
              <a:gsLst>
                <a:gs pos="26000">
                  <a:srgbClr val="D69B3A"/>
                </a:gs>
                <a:gs pos="64500">
                  <a:srgbClr val="EFD099"/>
                </a:gs>
                <a:gs pos="53000">
                  <a:srgbClr val="D58F39"/>
                </a:gs>
                <a:gs pos="41000">
                  <a:srgbClr val="EED5A8"/>
                </a:gs>
                <a:gs pos="90000">
                  <a:srgbClr val="E6B764"/>
                </a:gs>
                <a:gs pos="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75"/>
            <p:cNvSpPr>
              <a:spLocks/>
            </p:cNvSpPr>
            <p:nvPr/>
          </p:nvSpPr>
          <p:spPr bwMode="auto">
            <a:xfrm>
              <a:off x="3329082" y="2448545"/>
              <a:ext cx="47534" cy="392384"/>
            </a:xfrm>
            <a:custGeom>
              <a:avLst/>
              <a:gdLst>
                <a:gd name="T0" fmla="*/ 10 w 22"/>
                <a:gd name="T1" fmla="*/ 89 h 179"/>
                <a:gd name="T2" fmla="*/ 21 w 22"/>
                <a:gd name="T3" fmla="*/ 7 h 179"/>
                <a:gd name="T4" fmla="*/ 22 w 22"/>
                <a:gd name="T5" fmla="*/ 7 h 179"/>
                <a:gd name="T6" fmla="*/ 11 w 22"/>
                <a:gd name="T7" fmla="*/ 0 h 179"/>
                <a:gd name="T8" fmla="*/ 11 w 22"/>
                <a:gd name="T9" fmla="*/ 0 h 179"/>
                <a:gd name="T10" fmla="*/ 0 w 22"/>
                <a:gd name="T11" fmla="*/ 89 h 179"/>
                <a:gd name="T12" fmla="*/ 11 w 22"/>
                <a:gd name="T13" fmla="*/ 179 h 179"/>
                <a:gd name="T14" fmla="*/ 11 w 22"/>
                <a:gd name="T15" fmla="*/ 179 h 179"/>
                <a:gd name="T16" fmla="*/ 22 w 22"/>
                <a:gd name="T17" fmla="*/ 171 h 179"/>
                <a:gd name="T18" fmla="*/ 21 w 22"/>
                <a:gd name="T19" fmla="*/ 171 h 179"/>
                <a:gd name="T20" fmla="*/ 10 w 22"/>
                <a:gd name="T21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79">
                  <a:moveTo>
                    <a:pt x="10" y="89"/>
                  </a:moveTo>
                  <a:cubicBezTo>
                    <a:pt x="10" y="50"/>
                    <a:pt x="15" y="7"/>
                    <a:pt x="21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19" y="6"/>
                    <a:pt x="1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3"/>
                    <a:pt x="0" y="48"/>
                    <a:pt x="0" y="89"/>
                  </a:cubicBezTo>
                  <a:cubicBezTo>
                    <a:pt x="0" y="130"/>
                    <a:pt x="5" y="176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5" y="179"/>
                    <a:pt x="19" y="172"/>
                    <a:pt x="22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15" y="171"/>
                    <a:pt x="10" y="128"/>
                    <a:pt x="10" y="89"/>
                  </a:cubicBezTo>
                  <a:close/>
                </a:path>
              </a:pathLst>
            </a:custGeom>
            <a:gradFill>
              <a:gsLst>
                <a:gs pos="26000">
                  <a:srgbClr val="D69B3A"/>
                </a:gs>
                <a:gs pos="64500">
                  <a:srgbClr val="EFD099"/>
                </a:gs>
                <a:gs pos="53000">
                  <a:srgbClr val="D58F39"/>
                </a:gs>
                <a:gs pos="41000">
                  <a:srgbClr val="EED5A8"/>
                </a:gs>
                <a:gs pos="90000">
                  <a:srgbClr val="E6B764"/>
                </a:gs>
                <a:gs pos="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76"/>
            <p:cNvSpPr>
              <a:spLocks/>
            </p:cNvSpPr>
            <p:nvPr/>
          </p:nvSpPr>
          <p:spPr bwMode="auto">
            <a:xfrm>
              <a:off x="3264180" y="2464240"/>
              <a:ext cx="42963" cy="359146"/>
            </a:xfrm>
            <a:custGeom>
              <a:avLst/>
              <a:gdLst>
                <a:gd name="T0" fmla="*/ 20 w 20"/>
                <a:gd name="T1" fmla="*/ 164 h 164"/>
                <a:gd name="T2" fmla="*/ 9 w 20"/>
                <a:gd name="T3" fmla="*/ 82 h 164"/>
                <a:gd name="T4" fmla="*/ 20 w 20"/>
                <a:gd name="T5" fmla="*/ 0 h 164"/>
                <a:gd name="T6" fmla="*/ 11 w 20"/>
                <a:gd name="T7" fmla="*/ 0 h 164"/>
                <a:gd name="T8" fmla="*/ 0 w 20"/>
                <a:gd name="T9" fmla="*/ 82 h 164"/>
                <a:gd name="T10" fmla="*/ 11 w 20"/>
                <a:gd name="T11" fmla="*/ 164 h 164"/>
                <a:gd name="T12" fmla="*/ 20 w 20"/>
                <a:gd name="T13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64">
                  <a:moveTo>
                    <a:pt x="20" y="164"/>
                  </a:moveTo>
                  <a:cubicBezTo>
                    <a:pt x="14" y="164"/>
                    <a:pt x="9" y="121"/>
                    <a:pt x="9" y="82"/>
                  </a:cubicBezTo>
                  <a:cubicBezTo>
                    <a:pt x="9" y="43"/>
                    <a:pt x="14" y="0"/>
                    <a:pt x="2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3"/>
                    <a:pt x="0" y="82"/>
                  </a:cubicBezTo>
                  <a:cubicBezTo>
                    <a:pt x="0" y="121"/>
                    <a:pt x="5" y="164"/>
                    <a:pt x="11" y="164"/>
                  </a:cubicBezTo>
                  <a:lnTo>
                    <a:pt x="20" y="164"/>
                  </a:ln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77"/>
            <p:cNvSpPr>
              <a:spLocks/>
            </p:cNvSpPr>
            <p:nvPr/>
          </p:nvSpPr>
          <p:spPr bwMode="auto">
            <a:xfrm>
              <a:off x="3357419" y="2455007"/>
              <a:ext cx="44792" cy="378535"/>
            </a:xfrm>
            <a:custGeom>
              <a:avLst/>
              <a:gdLst>
                <a:gd name="T0" fmla="*/ 21 w 21"/>
                <a:gd name="T1" fmla="*/ 0 h 173"/>
                <a:gd name="T2" fmla="*/ 15 w 21"/>
                <a:gd name="T3" fmla="*/ 5 h 173"/>
                <a:gd name="T4" fmla="*/ 9 w 21"/>
                <a:gd name="T5" fmla="*/ 5 h 173"/>
                <a:gd name="T6" fmla="*/ 0 w 21"/>
                <a:gd name="T7" fmla="*/ 86 h 173"/>
                <a:gd name="T8" fmla="*/ 9 w 21"/>
                <a:gd name="T9" fmla="*/ 168 h 173"/>
                <a:gd name="T10" fmla="*/ 15 w 21"/>
                <a:gd name="T11" fmla="*/ 168 h 173"/>
                <a:gd name="T12" fmla="*/ 21 w 21"/>
                <a:gd name="T13" fmla="*/ 173 h 173"/>
                <a:gd name="T14" fmla="*/ 12 w 21"/>
                <a:gd name="T15" fmla="*/ 86 h 173"/>
                <a:gd name="T16" fmla="*/ 21 w 21"/>
                <a:gd name="T1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73">
                  <a:moveTo>
                    <a:pt x="21" y="0"/>
                  </a:moveTo>
                  <a:cubicBezTo>
                    <a:pt x="18" y="2"/>
                    <a:pt x="16" y="5"/>
                    <a:pt x="15" y="5"/>
                  </a:cubicBezTo>
                  <a:cubicBezTo>
                    <a:pt x="15" y="5"/>
                    <a:pt x="12" y="5"/>
                    <a:pt x="9" y="5"/>
                  </a:cubicBezTo>
                  <a:cubicBezTo>
                    <a:pt x="4" y="5"/>
                    <a:pt x="0" y="47"/>
                    <a:pt x="0" y="86"/>
                  </a:cubicBezTo>
                  <a:cubicBezTo>
                    <a:pt x="0" y="125"/>
                    <a:pt x="4" y="168"/>
                    <a:pt x="9" y="168"/>
                  </a:cubicBezTo>
                  <a:cubicBezTo>
                    <a:pt x="12" y="168"/>
                    <a:pt x="15" y="168"/>
                    <a:pt x="15" y="168"/>
                  </a:cubicBezTo>
                  <a:cubicBezTo>
                    <a:pt x="16" y="168"/>
                    <a:pt x="18" y="170"/>
                    <a:pt x="21" y="173"/>
                  </a:cubicBezTo>
                  <a:cubicBezTo>
                    <a:pt x="16" y="163"/>
                    <a:pt x="12" y="122"/>
                    <a:pt x="12" y="86"/>
                  </a:cubicBezTo>
                  <a:cubicBezTo>
                    <a:pt x="12" y="51"/>
                    <a:pt x="16" y="10"/>
                    <a:pt x="21" y="0"/>
                  </a:cubicBezTo>
                  <a:close/>
                </a:path>
              </a:pathLst>
            </a:custGeom>
            <a:gradFill>
              <a:gsLst>
                <a:gs pos="26000">
                  <a:srgbClr val="D69B3A"/>
                </a:gs>
                <a:gs pos="64500">
                  <a:srgbClr val="EFD099"/>
                </a:gs>
                <a:gs pos="53000">
                  <a:srgbClr val="D58F39"/>
                </a:gs>
                <a:gs pos="41000">
                  <a:srgbClr val="EED5A8"/>
                </a:gs>
                <a:gs pos="90000">
                  <a:srgbClr val="E6B764"/>
                </a:gs>
                <a:gs pos="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78"/>
            <p:cNvSpPr>
              <a:spLocks/>
            </p:cNvSpPr>
            <p:nvPr/>
          </p:nvSpPr>
          <p:spPr bwMode="auto">
            <a:xfrm>
              <a:off x="3383015" y="2448545"/>
              <a:ext cx="118835" cy="392384"/>
            </a:xfrm>
            <a:custGeom>
              <a:avLst/>
              <a:gdLst>
                <a:gd name="T0" fmla="*/ 44 w 55"/>
                <a:gd name="T1" fmla="*/ 89 h 179"/>
                <a:gd name="T2" fmla="*/ 55 w 55"/>
                <a:gd name="T3" fmla="*/ 0 h 179"/>
                <a:gd name="T4" fmla="*/ 15 w 55"/>
                <a:gd name="T5" fmla="*/ 0 h 179"/>
                <a:gd name="T6" fmla="*/ 9 w 55"/>
                <a:gd name="T7" fmla="*/ 3 h 179"/>
                <a:gd name="T8" fmla="*/ 0 w 55"/>
                <a:gd name="T9" fmla="*/ 89 h 179"/>
                <a:gd name="T10" fmla="*/ 9 w 55"/>
                <a:gd name="T11" fmla="*/ 176 h 179"/>
                <a:gd name="T12" fmla="*/ 15 w 55"/>
                <a:gd name="T13" fmla="*/ 179 h 179"/>
                <a:gd name="T14" fmla="*/ 55 w 55"/>
                <a:gd name="T15" fmla="*/ 179 h 179"/>
                <a:gd name="T16" fmla="*/ 44 w 55"/>
                <a:gd name="T17" fmla="*/ 8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179">
                  <a:moveTo>
                    <a:pt x="44" y="89"/>
                  </a:moveTo>
                  <a:cubicBezTo>
                    <a:pt x="44" y="48"/>
                    <a:pt x="49" y="3"/>
                    <a:pt x="5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3" y="0"/>
                    <a:pt x="11" y="1"/>
                    <a:pt x="9" y="3"/>
                  </a:cubicBezTo>
                  <a:cubicBezTo>
                    <a:pt x="4" y="13"/>
                    <a:pt x="0" y="54"/>
                    <a:pt x="0" y="89"/>
                  </a:cubicBezTo>
                  <a:cubicBezTo>
                    <a:pt x="0" y="125"/>
                    <a:pt x="4" y="166"/>
                    <a:pt x="9" y="176"/>
                  </a:cubicBezTo>
                  <a:cubicBezTo>
                    <a:pt x="11" y="177"/>
                    <a:pt x="13" y="179"/>
                    <a:pt x="15" y="179"/>
                  </a:cubicBezTo>
                  <a:cubicBezTo>
                    <a:pt x="55" y="179"/>
                    <a:pt x="55" y="179"/>
                    <a:pt x="55" y="179"/>
                  </a:cubicBezTo>
                  <a:cubicBezTo>
                    <a:pt x="49" y="176"/>
                    <a:pt x="44" y="130"/>
                    <a:pt x="44" y="89"/>
                  </a:cubicBez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79"/>
            <p:cNvSpPr>
              <a:spLocks/>
            </p:cNvSpPr>
            <p:nvPr/>
          </p:nvSpPr>
          <p:spPr bwMode="auto">
            <a:xfrm>
              <a:off x="3348278" y="2464240"/>
              <a:ext cx="43877" cy="359146"/>
            </a:xfrm>
            <a:custGeom>
              <a:avLst/>
              <a:gdLst>
                <a:gd name="T0" fmla="*/ 20 w 20"/>
                <a:gd name="T1" fmla="*/ 164 h 164"/>
                <a:gd name="T2" fmla="*/ 9 w 20"/>
                <a:gd name="T3" fmla="*/ 82 h 164"/>
                <a:gd name="T4" fmla="*/ 20 w 20"/>
                <a:gd name="T5" fmla="*/ 0 h 164"/>
                <a:gd name="T6" fmla="*/ 11 w 20"/>
                <a:gd name="T7" fmla="*/ 0 h 164"/>
                <a:gd name="T8" fmla="*/ 0 w 20"/>
                <a:gd name="T9" fmla="*/ 82 h 164"/>
                <a:gd name="T10" fmla="*/ 11 w 20"/>
                <a:gd name="T11" fmla="*/ 164 h 164"/>
                <a:gd name="T12" fmla="*/ 20 w 20"/>
                <a:gd name="T13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64">
                  <a:moveTo>
                    <a:pt x="20" y="164"/>
                  </a:moveTo>
                  <a:cubicBezTo>
                    <a:pt x="14" y="164"/>
                    <a:pt x="9" y="121"/>
                    <a:pt x="9" y="82"/>
                  </a:cubicBezTo>
                  <a:cubicBezTo>
                    <a:pt x="9" y="43"/>
                    <a:pt x="14" y="0"/>
                    <a:pt x="2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3"/>
                    <a:pt x="0" y="82"/>
                  </a:cubicBezTo>
                  <a:cubicBezTo>
                    <a:pt x="0" y="121"/>
                    <a:pt x="5" y="164"/>
                    <a:pt x="11" y="164"/>
                  </a:cubicBezTo>
                  <a:lnTo>
                    <a:pt x="20" y="164"/>
                  </a:lnTo>
                  <a:close/>
                </a:path>
              </a:pathLst>
            </a:custGeom>
            <a:gradFill>
              <a:gsLst>
                <a:gs pos="10000">
                  <a:srgbClr val="D69B3A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0"/>
            <p:cNvSpPr>
              <a:spLocks/>
            </p:cNvSpPr>
            <p:nvPr/>
          </p:nvSpPr>
          <p:spPr bwMode="auto">
            <a:xfrm>
              <a:off x="2701999" y="2448545"/>
              <a:ext cx="36565" cy="389614"/>
            </a:xfrm>
            <a:custGeom>
              <a:avLst/>
              <a:gdLst>
                <a:gd name="T0" fmla="*/ 8 w 17"/>
                <a:gd name="T1" fmla="*/ 89 h 178"/>
                <a:gd name="T2" fmla="*/ 17 w 17"/>
                <a:gd name="T3" fmla="*/ 0 h 178"/>
                <a:gd name="T4" fmla="*/ 9 w 17"/>
                <a:gd name="T5" fmla="*/ 2 h 178"/>
                <a:gd name="T6" fmla="*/ 8 w 17"/>
                <a:gd name="T7" fmla="*/ 3 h 178"/>
                <a:gd name="T8" fmla="*/ 0 w 17"/>
                <a:gd name="T9" fmla="*/ 89 h 178"/>
                <a:gd name="T10" fmla="*/ 8 w 17"/>
                <a:gd name="T11" fmla="*/ 176 h 178"/>
                <a:gd name="T12" fmla="*/ 9 w 17"/>
                <a:gd name="T13" fmla="*/ 176 h 178"/>
                <a:gd name="T14" fmla="*/ 17 w 17"/>
                <a:gd name="T15" fmla="*/ 178 h 178"/>
                <a:gd name="T16" fmla="*/ 8 w 17"/>
                <a:gd name="T17" fmla="*/ 8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178">
                  <a:moveTo>
                    <a:pt x="8" y="89"/>
                  </a:moveTo>
                  <a:cubicBezTo>
                    <a:pt x="8" y="55"/>
                    <a:pt x="13" y="11"/>
                    <a:pt x="17" y="0"/>
                  </a:cubicBezTo>
                  <a:cubicBezTo>
                    <a:pt x="15" y="0"/>
                    <a:pt x="12" y="1"/>
                    <a:pt x="9" y="2"/>
                  </a:cubicBezTo>
                  <a:cubicBezTo>
                    <a:pt x="9" y="2"/>
                    <a:pt x="9" y="3"/>
                    <a:pt x="8" y="3"/>
                  </a:cubicBezTo>
                  <a:cubicBezTo>
                    <a:pt x="3" y="13"/>
                    <a:pt x="0" y="54"/>
                    <a:pt x="0" y="89"/>
                  </a:cubicBezTo>
                  <a:cubicBezTo>
                    <a:pt x="0" y="125"/>
                    <a:pt x="3" y="166"/>
                    <a:pt x="8" y="176"/>
                  </a:cubicBezTo>
                  <a:cubicBezTo>
                    <a:pt x="9" y="176"/>
                    <a:pt x="9" y="176"/>
                    <a:pt x="9" y="176"/>
                  </a:cubicBezTo>
                  <a:cubicBezTo>
                    <a:pt x="12" y="177"/>
                    <a:pt x="15" y="178"/>
                    <a:pt x="17" y="178"/>
                  </a:cubicBezTo>
                  <a:cubicBezTo>
                    <a:pt x="13" y="167"/>
                    <a:pt x="8" y="123"/>
                    <a:pt x="8" y="89"/>
                  </a:cubicBezTo>
                  <a:close/>
                </a:path>
              </a:pathLst>
            </a:custGeom>
            <a:gradFill>
              <a:gsLst>
                <a:gs pos="10000">
                  <a:srgbClr val="EFD099"/>
                </a:gs>
                <a:gs pos="68000">
                  <a:srgbClr val="F4E3C4"/>
                </a:gs>
                <a:gs pos="49000">
                  <a:srgbClr val="DB9D53"/>
                </a:gs>
                <a:gs pos="28000">
                  <a:srgbClr val="F4E3C4"/>
                </a:gs>
                <a:gs pos="90000">
                  <a:srgbClr val="F4E3C4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81"/>
            <p:cNvSpPr>
              <a:spLocks/>
            </p:cNvSpPr>
            <p:nvPr/>
          </p:nvSpPr>
          <p:spPr bwMode="auto">
            <a:xfrm>
              <a:off x="3465285" y="2448545"/>
              <a:ext cx="39307" cy="389614"/>
            </a:xfrm>
            <a:custGeom>
              <a:avLst/>
              <a:gdLst>
                <a:gd name="T0" fmla="*/ 9 w 18"/>
                <a:gd name="T1" fmla="*/ 89 h 178"/>
                <a:gd name="T2" fmla="*/ 18 w 18"/>
                <a:gd name="T3" fmla="*/ 0 h 178"/>
                <a:gd name="T4" fmla="*/ 10 w 18"/>
                <a:gd name="T5" fmla="*/ 2 h 178"/>
                <a:gd name="T6" fmla="*/ 9 w 18"/>
                <a:gd name="T7" fmla="*/ 3 h 178"/>
                <a:gd name="T8" fmla="*/ 0 w 18"/>
                <a:gd name="T9" fmla="*/ 89 h 178"/>
                <a:gd name="T10" fmla="*/ 9 w 18"/>
                <a:gd name="T11" fmla="*/ 176 h 178"/>
                <a:gd name="T12" fmla="*/ 10 w 18"/>
                <a:gd name="T13" fmla="*/ 176 h 178"/>
                <a:gd name="T14" fmla="*/ 18 w 18"/>
                <a:gd name="T15" fmla="*/ 178 h 178"/>
                <a:gd name="T16" fmla="*/ 9 w 18"/>
                <a:gd name="T17" fmla="*/ 8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78">
                  <a:moveTo>
                    <a:pt x="9" y="89"/>
                  </a:moveTo>
                  <a:cubicBezTo>
                    <a:pt x="9" y="55"/>
                    <a:pt x="13" y="11"/>
                    <a:pt x="18" y="0"/>
                  </a:cubicBezTo>
                  <a:cubicBezTo>
                    <a:pt x="16" y="0"/>
                    <a:pt x="13" y="1"/>
                    <a:pt x="10" y="2"/>
                  </a:cubicBezTo>
                  <a:cubicBezTo>
                    <a:pt x="10" y="2"/>
                    <a:pt x="9" y="3"/>
                    <a:pt x="9" y="3"/>
                  </a:cubicBezTo>
                  <a:cubicBezTo>
                    <a:pt x="4" y="13"/>
                    <a:pt x="0" y="54"/>
                    <a:pt x="0" y="89"/>
                  </a:cubicBezTo>
                  <a:cubicBezTo>
                    <a:pt x="0" y="125"/>
                    <a:pt x="4" y="166"/>
                    <a:pt x="9" y="176"/>
                  </a:cubicBezTo>
                  <a:cubicBezTo>
                    <a:pt x="9" y="176"/>
                    <a:pt x="10" y="176"/>
                    <a:pt x="10" y="176"/>
                  </a:cubicBezTo>
                  <a:cubicBezTo>
                    <a:pt x="13" y="177"/>
                    <a:pt x="16" y="178"/>
                    <a:pt x="18" y="178"/>
                  </a:cubicBezTo>
                  <a:cubicBezTo>
                    <a:pt x="14" y="167"/>
                    <a:pt x="9" y="123"/>
                    <a:pt x="9" y="89"/>
                  </a:cubicBezTo>
                  <a:close/>
                </a:path>
              </a:pathLst>
            </a:custGeom>
            <a:gradFill>
              <a:gsLst>
                <a:gs pos="10000">
                  <a:srgbClr val="EFD099"/>
                </a:gs>
                <a:gs pos="68000">
                  <a:srgbClr val="F4E3C4"/>
                </a:gs>
                <a:gs pos="49000">
                  <a:srgbClr val="DB9D53"/>
                </a:gs>
                <a:gs pos="28000">
                  <a:srgbClr val="F4E3C4"/>
                </a:gs>
                <a:gs pos="90000">
                  <a:srgbClr val="F4E3C4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82"/>
            <p:cNvSpPr>
              <a:spLocks/>
            </p:cNvSpPr>
            <p:nvPr/>
          </p:nvSpPr>
          <p:spPr bwMode="auto">
            <a:xfrm>
              <a:off x="3478083" y="2448545"/>
              <a:ext cx="248639" cy="392384"/>
            </a:xfrm>
            <a:custGeom>
              <a:avLst/>
              <a:gdLst>
                <a:gd name="T0" fmla="*/ 115 w 115"/>
                <a:gd name="T1" fmla="*/ 36 h 179"/>
                <a:gd name="T2" fmla="*/ 11 w 115"/>
                <a:gd name="T3" fmla="*/ 0 h 179"/>
                <a:gd name="T4" fmla="*/ 11 w 115"/>
                <a:gd name="T5" fmla="*/ 0 h 179"/>
                <a:gd name="T6" fmla="*/ 0 w 115"/>
                <a:gd name="T7" fmla="*/ 89 h 179"/>
                <a:gd name="T8" fmla="*/ 11 w 115"/>
                <a:gd name="T9" fmla="*/ 179 h 179"/>
                <a:gd name="T10" fmla="*/ 11 w 115"/>
                <a:gd name="T11" fmla="*/ 179 h 179"/>
                <a:gd name="T12" fmla="*/ 115 w 115"/>
                <a:gd name="T13" fmla="*/ 142 h 179"/>
                <a:gd name="T14" fmla="*/ 113 w 115"/>
                <a:gd name="T15" fmla="*/ 89 h 179"/>
                <a:gd name="T16" fmla="*/ 115 w 115"/>
                <a:gd name="T17" fmla="*/ 3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" h="179">
                  <a:moveTo>
                    <a:pt x="115" y="36"/>
                  </a:moveTo>
                  <a:cubicBezTo>
                    <a:pt x="115" y="36"/>
                    <a:pt x="15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3"/>
                    <a:pt x="0" y="48"/>
                    <a:pt x="0" y="89"/>
                  </a:cubicBezTo>
                  <a:cubicBezTo>
                    <a:pt x="0" y="130"/>
                    <a:pt x="5" y="176"/>
                    <a:pt x="11" y="179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15" y="179"/>
                    <a:pt x="115" y="142"/>
                    <a:pt x="115" y="142"/>
                  </a:cubicBezTo>
                  <a:cubicBezTo>
                    <a:pt x="115" y="142"/>
                    <a:pt x="113" y="107"/>
                    <a:pt x="113" y="89"/>
                  </a:cubicBezTo>
                  <a:cubicBezTo>
                    <a:pt x="113" y="71"/>
                    <a:pt x="115" y="36"/>
                    <a:pt x="115" y="36"/>
                  </a:cubicBezTo>
                  <a:close/>
                </a:path>
              </a:pathLst>
            </a:custGeom>
            <a:gradFill>
              <a:gsLst>
                <a:gs pos="0">
                  <a:srgbClr val="DBA652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83"/>
            <p:cNvSpPr>
              <a:spLocks/>
            </p:cNvSpPr>
            <p:nvPr/>
          </p:nvSpPr>
          <p:spPr bwMode="auto">
            <a:xfrm>
              <a:off x="3712096" y="2523328"/>
              <a:ext cx="14626" cy="240970"/>
            </a:xfrm>
            <a:custGeom>
              <a:avLst/>
              <a:gdLst>
                <a:gd name="T0" fmla="*/ 5 w 7"/>
                <a:gd name="T1" fmla="*/ 55 h 110"/>
                <a:gd name="T2" fmla="*/ 7 w 7"/>
                <a:gd name="T3" fmla="*/ 2 h 110"/>
                <a:gd name="T4" fmla="*/ 3 w 7"/>
                <a:gd name="T5" fmla="*/ 0 h 110"/>
                <a:gd name="T6" fmla="*/ 0 w 7"/>
                <a:gd name="T7" fmla="*/ 55 h 110"/>
                <a:gd name="T8" fmla="*/ 3 w 7"/>
                <a:gd name="T9" fmla="*/ 110 h 110"/>
                <a:gd name="T10" fmla="*/ 7 w 7"/>
                <a:gd name="T11" fmla="*/ 108 h 110"/>
                <a:gd name="T12" fmla="*/ 5 w 7"/>
                <a:gd name="T13" fmla="*/ 5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10">
                  <a:moveTo>
                    <a:pt x="5" y="55"/>
                  </a:moveTo>
                  <a:cubicBezTo>
                    <a:pt x="5" y="37"/>
                    <a:pt x="7" y="2"/>
                    <a:pt x="7" y="2"/>
                  </a:cubicBezTo>
                  <a:cubicBezTo>
                    <a:pt x="7" y="2"/>
                    <a:pt x="6" y="1"/>
                    <a:pt x="3" y="0"/>
                  </a:cubicBezTo>
                  <a:cubicBezTo>
                    <a:pt x="1" y="17"/>
                    <a:pt x="0" y="37"/>
                    <a:pt x="0" y="55"/>
                  </a:cubicBezTo>
                  <a:cubicBezTo>
                    <a:pt x="0" y="74"/>
                    <a:pt x="1" y="94"/>
                    <a:pt x="3" y="110"/>
                  </a:cubicBezTo>
                  <a:cubicBezTo>
                    <a:pt x="6" y="109"/>
                    <a:pt x="7" y="108"/>
                    <a:pt x="7" y="108"/>
                  </a:cubicBezTo>
                  <a:cubicBezTo>
                    <a:pt x="7" y="108"/>
                    <a:pt x="5" y="73"/>
                    <a:pt x="5" y="55"/>
                  </a:cubicBezTo>
                  <a:close/>
                </a:path>
              </a:pathLst>
            </a:custGeom>
            <a:gradFill>
              <a:gsLst>
                <a:gs pos="0">
                  <a:srgbClr val="DBA652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684"/>
            <p:cNvSpPr>
              <a:spLocks/>
            </p:cNvSpPr>
            <p:nvPr/>
          </p:nvSpPr>
          <p:spPr bwMode="auto">
            <a:xfrm>
              <a:off x="3718495" y="2538100"/>
              <a:ext cx="14626" cy="212349"/>
            </a:xfrm>
            <a:custGeom>
              <a:avLst/>
              <a:gdLst>
                <a:gd name="T0" fmla="*/ 5 w 7"/>
                <a:gd name="T1" fmla="*/ 48 h 97"/>
                <a:gd name="T2" fmla="*/ 7 w 7"/>
                <a:gd name="T3" fmla="*/ 0 h 97"/>
                <a:gd name="T4" fmla="*/ 2 w 7"/>
                <a:gd name="T5" fmla="*/ 0 h 97"/>
                <a:gd name="T6" fmla="*/ 0 w 7"/>
                <a:gd name="T7" fmla="*/ 48 h 97"/>
                <a:gd name="T8" fmla="*/ 2 w 7"/>
                <a:gd name="T9" fmla="*/ 97 h 97"/>
                <a:gd name="T10" fmla="*/ 7 w 7"/>
                <a:gd name="T11" fmla="*/ 97 h 97"/>
                <a:gd name="T12" fmla="*/ 5 w 7"/>
                <a:gd name="T13" fmla="*/ 4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7">
                  <a:moveTo>
                    <a:pt x="5" y="48"/>
                  </a:moveTo>
                  <a:cubicBezTo>
                    <a:pt x="5" y="34"/>
                    <a:pt x="6" y="10"/>
                    <a:pt x="7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1" y="15"/>
                    <a:pt x="0" y="32"/>
                    <a:pt x="0" y="48"/>
                  </a:cubicBezTo>
                  <a:cubicBezTo>
                    <a:pt x="0" y="64"/>
                    <a:pt x="1" y="82"/>
                    <a:pt x="2" y="97"/>
                  </a:cubicBezTo>
                  <a:cubicBezTo>
                    <a:pt x="3" y="97"/>
                    <a:pt x="5" y="97"/>
                    <a:pt x="7" y="97"/>
                  </a:cubicBezTo>
                  <a:cubicBezTo>
                    <a:pt x="6" y="86"/>
                    <a:pt x="5" y="62"/>
                    <a:pt x="5" y="48"/>
                  </a:cubicBezTo>
                  <a:close/>
                </a:path>
              </a:pathLst>
            </a:custGeom>
            <a:gradFill>
              <a:gsLst>
                <a:gs pos="10000">
                  <a:srgbClr val="EFD099"/>
                </a:gs>
                <a:gs pos="68000">
                  <a:srgbClr val="F4E3C4"/>
                </a:gs>
                <a:gs pos="49000">
                  <a:srgbClr val="DB9D53"/>
                </a:gs>
                <a:gs pos="28000">
                  <a:srgbClr val="F4E3C4"/>
                </a:gs>
                <a:gs pos="90000">
                  <a:srgbClr val="F4E3C4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685"/>
            <p:cNvSpPr>
              <a:spLocks/>
            </p:cNvSpPr>
            <p:nvPr/>
          </p:nvSpPr>
          <p:spPr bwMode="auto">
            <a:xfrm>
              <a:off x="2498152" y="2566721"/>
              <a:ext cx="17368" cy="156030"/>
            </a:xfrm>
            <a:custGeom>
              <a:avLst/>
              <a:gdLst>
                <a:gd name="T0" fmla="*/ 8 w 8"/>
                <a:gd name="T1" fmla="*/ 0 h 71"/>
                <a:gd name="T2" fmla="*/ 7 w 8"/>
                <a:gd name="T3" fmla="*/ 1 h 71"/>
                <a:gd name="T4" fmla="*/ 0 w 8"/>
                <a:gd name="T5" fmla="*/ 35 h 71"/>
                <a:gd name="T6" fmla="*/ 7 w 8"/>
                <a:gd name="T7" fmla="*/ 70 h 71"/>
                <a:gd name="T8" fmla="*/ 8 w 8"/>
                <a:gd name="T9" fmla="*/ 71 h 71"/>
                <a:gd name="T10" fmla="*/ 3 w 8"/>
                <a:gd name="T11" fmla="*/ 35 h 71"/>
                <a:gd name="T12" fmla="*/ 8 w 8"/>
                <a:gd name="T1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1">
                  <a:moveTo>
                    <a:pt x="8" y="0"/>
                  </a:moveTo>
                  <a:cubicBezTo>
                    <a:pt x="8" y="0"/>
                    <a:pt x="7" y="0"/>
                    <a:pt x="7" y="1"/>
                  </a:cubicBezTo>
                  <a:cubicBezTo>
                    <a:pt x="3" y="10"/>
                    <a:pt x="0" y="15"/>
                    <a:pt x="0" y="35"/>
                  </a:cubicBezTo>
                  <a:cubicBezTo>
                    <a:pt x="0" y="55"/>
                    <a:pt x="3" y="61"/>
                    <a:pt x="7" y="70"/>
                  </a:cubicBezTo>
                  <a:cubicBezTo>
                    <a:pt x="7" y="70"/>
                    <a:pt x="8" y="70"/>
                    <a:pt x="8" y="71"/>
                  </a:cubicBezTo>
                  <a:cubicBezTo>
                    <a:pt x="5" y="62"/>
                    <a:pt x="3" y="47"/>
                    <a:pt x="3" y="35"/>
                  </a:cubicBezTo>
                  <a:cubicBezTo>
                    <a:pt x="3" y="23"/>
                    <a:pt x="5" y="8"/>
                    <a:pt x="8" y="0"/>
                  </a:cubicBezTo>
                  <a:close/>
                </a:path>
              </a:pathLst>
            </a:custGeom>
            <a:gradFill>
              <a:gsLst>
                <a:gs pos="0">
                  <a:srgbClr val="DBA652"/>
                </a:gs>
                <a:gs pos="64500">
                  <a:srgbClr val="EFD099"/>
                </a:gs>
                <a:gs pos="42000">
                  <a:srgbClr val="D58F39"/>
                </a:gs>
                <a:gs pos="20000">
                  <a:srgbClr val="EED5A8"/>
                </a:gs>
                <a:gs pos="90000">
                  <a:srgbClr val="E6B764"/>
                </a:gs>
                <a:gs pos="100000">
                  <a:srgbClr val="975F1C"/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686"/>
            <p:cNvSpPr>
              <a:spLocks/>
            </p:cNvSpPr>
            <p:nvPr/>
          </p:nvSpPr>
          <p:spPr bwMode="auto">
            <a:xfrm>
              <a:off x="4585989" y="1680396"/>
              <a:ext cx="1156355" cy="926025"/>
            </a:xfrm>
            <a:custGeom>
              <a:avLst/>
              <a:gdLst>
                <a:gd name="T0" fmla="*/ 0 w 535"/>
                <a:gd name="T1" fmla="*/ 416 h 423"/>
                <a:gd name="T2" fmla="*/ 165 w 535"/>
                <a:gd name="T3" fmla="*/ 146 h 423"/>
                <a:gd name="T4" fmla="*/ 488 w 535"/>
                <a:gd name="T5" fmla="*/ 146 h 423"/>
                <a:gd name="T6" fmla="*/ 402 w 535"/>
                <a:gd name="T7" fmla="*/ 423 h 423"/>
                <a:gd name="T8" fmla="*/ 0 w 535"/>
                <a:gd name="T9" fmla="*/ 416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5" h="423">
                  <a:moveTo>
                    <a:pt x="0" y="416"/>
                  </a:moveTo>
                  <a:cubicBezTo>
                    <a:pt x="0" y="416"/>
                    <a:pt x="123" y="212"/>
                    <a:pt x="165" y="146"/>
                  </a:cubicBezTo>
                  <a:cubicBezTo>
                    <a:pt x="245" y="21"/>
                    <a:pt x="431" y="0"/>
                    <a:pt x="488" y="146"/>
                  </a:cubicBezTo>
                  <a:cubicBezTo>
                    <a:pt x="535" y="265"/>
                    <a:pt x="402" y="423"/>
                    <a:pt x="402" y="423"/>
                  </a:cubicBezTo>
                  <a:lnTo>
                    <a:pt x="0" y="416"/>
                  </a:lnTo>
                  <a:close/>
                </a:path>
              </a:pathLst>
            </a:custGeom>
            <a:solidFill>
              <a:srgbClr val="FF6F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687"/>
            <p:cNvSpPr>
              <a:spLocks/>
            </p:cNvSpPr>
            <p:nvPr/>
          </p:nvSpPr>
          <p:spPr bwMode="auto">
            <a:xfrm>
              <a:off x="4600615" y="1680396"/>
              <a:ext cx="1157269" cy="926025"/>
            </a:xfrm>
            <a:custGeom>
              <a:avLst/>
              <a:gdLst>
                <a:gd name="T0" fmla="*/ 0 w 535"/>
                <a:gd name="T1" fmla="*/ 416 h 423"/>
                <a:gd name="T2" fmla="*/ 165 w 535"/>
                <a:gd name="T3" fmla="*/ 146 h 423"/>
                <a:gd name="T4" fmla="*/ 488 w 535"/>
                <a:gd name="T5" fmla="*/ 146 h 423"/>
                <a:gd name="T6" fmla="*/ 402 w 535"/>
                <a:gd name="T7" fmla="*/ 423 h 423"/>
                <a:gd name="T8" fmla="*/ 0 w 535"/>
                <a:gd name="T9" fmla="*/ 416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5" h="423">
                  <a:moveTo>
                    <a:pt x="0" y="416"/>
                  </a:moveTo>
                  <a:cubicBezTo>
                    <a:pt x="0" y="416"/>
                    <a:pt x="123" y="212"/>
                    <a:pt x="165" y="146"/>
                  </a:cubicBezTo>
                  <a:cubicBezTo>
                    <a:pt x="245" y="21"/>
                    <a:pt x="431" y="0"/>
                    <a:pt x="488" y="146"/>
                  </a:cubicBezTo>
                  <a:cubicBezTo>
                    <a:pt x="535" y="265"/>
                    <a:pt x="402" y="423"/>
                    <a:pt x="402" y="423"/>
                  </a:cubicBezTo>
                  <a:lnTo>
                    <a:pt x="0" y="416"/>
                  </a:lnTo>
                  <a:close/>
                </a:path>
              </a:pathLst>
            </a:custGeom>
            <a:solidFill>
              <a:srgbClr val="DF0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688"/>
            <p:cNvSpPr>
              <a:spLocks/>
            </p:cNvSpPr>
            <p:nvPr/>
          </p:nvSpPr>
          <p:spPr bwMode="auto">
            <a:xfrm>
              <a:off x="4587818" y="2643351"/>
              <a:ext cx="1141729" cy="194807"/>
            </a:xfrm>
            <a:custGeom>
              <a:avLst/>
              <a:gdLst>
                <a:gd name="T0" fmla="*/ 0 w 528"/>
                <a:gd name="T1" fmla="*/ 13 h 89"/>
                <a:gd name="T2" fmla="*/ 488 w 528"/>
                <a:gd name="T3" fmla="*/ 76 h 89"/>
                <a:gd name="T4" fmla="*/ 523 w 528"/>
                <a:gd name="T5" fmla="*/ 48 h 89"/>
                <a:gd name="T6" fmla="*/ 402 w 528"/>
                <a:gd name="T7" fmla="*/ 13 h 89"/>
                <a:gd name="T8" fmla="*/ 0 w 528"/>
                <a:gd name="T9" fmla="*/ 0 h 89"/>
                <a:gd name="T10" fmla="*/ 0 w 528"/>
                <a:gd name="T11" fmla="*/ 1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8" h="89">
                  <a:moveTo>
                    <a:pt x="0" y="13"/>
                  </a:moveTo>
                  <a:cubicBezTo>
                    <a:pt x="1" y="14"/>
                    <a:pt x="406" y="89"/>
                    <a:pt x="488" y="76"/>
                  </a:cubicBezTo>
                  <a:cubicBezTo>
                    <a:pt x="522" y="70"/>
                    <a:pt x="528" y="60"/>
                    <a:pt x="523" y="48"/>
                  </a:cubicBezTo>
                  <a:cubicBezTo>
                    <a:pt x="512" y="24"/>
                    <a:pt x="402" y="13"/>
                    <a:pt x="402" y="1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3"/>
                  </a:lnTo>
                  <a:close/>
                </a:path>
              </a:pathLst>
            </a:custGeom>
            <a:gradFill>
              <a:gsLst>
                <a:gs pos="0">
                  <a:srgbClr val="EE0600"/>
                </a:gs>
                <a:gs pos="100000">
                  <a:srgbClr val="FE735F"/>
                </a:gs>
              </a:gsLst>
              <a:lin ang="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689"/>
            <p:cNvSpPr>
              <a:spLocks/>
            </p:cNvSpPr>
            <p:nvPr/>
          </p:nvSpPr>
          <p:spPr bwMode="auto">
            <a:xfrm>
              <a:off x="4587818" y="2643351"/>
              <a:ext cx="1217600" cy="215119"/>
            </a:xfrm>
            <a:custGeom>
              <a:avLst/>
              <a:gdLst>
                <a:gd name="T0" fmla="*/ 0 w 563"/>
                <a:gd name="T1" fmla="*/ 0 h 98"/>
                <a:gd name="T2" fmla="*/ 222 w 563"/>
                <a:gd name="T3" fmla="*/ 43 h 98"/>
                <a:gd name="T4" fmla="*/ 518 w 563"/>
                <a:gd name="T5" fmla="*/ 39 h 98"/>
                <a:gd name="T6" fmla="*/ 402 w 563"/>
                <a:gd name="T7" fmla="*/ 0 h 98"/>
                <a:gd name="T8" fmla="*/ 0 w 563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98">
                  <a:moveTo>
                    <a:pt x="0" y="0"/>
                  </a:moveTo>
                  <a:cubicBezTo>
                    <a:pt x="0" y="0"/>
                    <a:pt x="154" y="33"/>
                    <a:pt x="222" y="43"/>
                  </a:cubicBezTo>
                  <a:cubicBezTo>
                    <a:pt x="354" y="62"/>
                    <a:pt x="563" y="98"/>
                    <a:pt x="518" y="39"/>
                  </a:cubicBezTo>
                  <a:cubicBezTo>
                    <a:pt x="503" y="19"/>
                    <a:pt x="402" y="0"/>
                    <a:pt x="402" y="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810300"/>
                </a:gs>
                <a:gs pos="100000">
                  <a:srgbClr val="EE0600"/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690"/>
            <p:cNvSpPr>
              <a:spLocks/>
            </p:cNvSpPr>
            <p:nvPr/>
          </p:nvSpPr>
          <p:spPr bwMode="auto">
            <a:xfrm>
              <a:off x="4637180" y="2085705"/>
              <a:ext cx="1019238" cy="501328"/>
            </a:xfrm>
            <a:custGeom>
              <a:avLst/>
              <a:gdLst>
                <a:gd name="T0" fmla="*/ 387 w 471"/>
                <a:gd name="T1" fmla="*/ 226 h 229"/>
                <a:gd name="T2" fmla="*/ 393 w 471"/>
                <a:gd name="T3" fmla="*/ 229 h 229"/>
                <a:gd name="T4" fmla="*/ 471 w 471"/>
                <a:gd name="T5" fmla="*/ 82 h 229"/>
                <a:gd name="T6" fmla="*/ 148 w 471"/>
                <a:gd name="T7" fmla="*/ 82 h 229"/>
                <a:gd name="T8" fmla="*/ 0 w 471"/>
                <a:gd name="T9" fmla="*/ 218 h 229"/>
                <a:gd name="T10" fmla="*/ 387 w 471"/>
                <a:gd name="T11" fmla="*/ 226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1" h="229">
                  <a:moveTo>
                    <a:pt x="387" y="226"/>
                  </a:moveTo>
                  <a:cubicBezTo>
                    <a:pt x="387" y="226"/>
                    <a:pt x="389" y="227"/>
                    <a:pt x="393" y="229"/>
                  </a:cubicBezTo>
                  <a:cubicBezTo>
                    <a:pt x="410" y="206"/>
                    <a:pt x="452" y="147"/>
                    <a:pt x="471" y="82"/>
                  </a:cubicBezTo>
                  <a:cubicBezTo>
                    <a:pt x="413" y="0"/>
                    <a:pt x="228" y="12"/>
                    <a:pt x="148" y="82"/>
                  </a:cubicBezTo>
                  <a:cubicBezTo>
                    <a:pt x="116" y="111"/>
                    <a:pt x="35" y="186"/>
                    <a:pt x="0" y="218"/>
                  </a:cubicBezTo>
                  <a:cubicBezTo>
                    <a:pt x="205" y="223"/>
                    <a:pt x="387" y="226"/>
                    <a:pt x="387" y="226"/>
                  </a:cubicBezTo>
                  <a:close/>
                </a:path>
              </a:pathLst>
            </a:custGeom>
            <a:solidFill>
              <a:srgbClr val="8E0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652"/>
            <p:cNvSpPr>
              <a:spLocks/>
            </p:cNvSpPr>
            <p:nvPr/>
          </p:nvSpPr>
          <p:spPr bwMode="auto">
            <a:xfrm>
              <a:off x="3727636" y="2542717"/>
              <a:ext cx="1909585" cy="179112"/>
            </a:xfrm>
            <a:custGeom>
              <a:avLst/>
              <a:gdLst>
                <a:gd name="T0" fmla="*/ 883 w 883"/>
                <a:gd name="T1" fmla="*/ 48 h 97"/>
                <a:gd name="T2" fmla="*/ 842 w 883"/>
                <a:gd name="T3" fmla="*/ 19 h 97"/>
                <a:gd name="T4" fmla="*/ 9 w 883"/>
                <a:gd name="T5" fmla="*/ 0 h 97"/>
                <a:gd name="T6" fmla="*/ 8 w 883"/>
                <a:gd name="T7" fmla="*/ 0 h 97"/>
                <a:gd name="T8" fmla="*/ 0 w 883"/>
                <a:gd name="T9" fmla="*/ 48 h 97"/>
                <a:gd name="T10" fmla="*/ 8 w 883"/>
                <a:gd name="T11" fmla="*/ 97 h 97"/>
                <a:gd name="T12" fmla="*/ 9 w 883"/>
                <a:gd name="T13" fmla="*/ 97 h 97"/>
                <a:gd name="T14" fmla="*/ 842 w 883"/>
                <a:gd name="T15" fmla="*/ 77 h 97"/>
                <a:gd name="T16" fmla="*/ 883 w 883"/>
                <a:gd name="T17" fmla="*/ 4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3" h="97">
                  <a:moveTo>
                    <a:pt x="883" y="48"/>
                  </a:moveTo>
                  <a:cubicBezTo>
                    <a:pt x="883" y="39"/>
                    <a:pt x="842" y="19"/>
                    <a:pt x="842" y="19"/>
                  </a:cubicBezTo>
                  <a:cubicBezTo>
                    <a:pt x="842" y="19"/>
                    <a:pt x="11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1"/>
                    <a:pt x="0" y="26"/>
                    <a:pt x="0" y="48"/>
                  </a:cubicBezTo>
                  <a:cubicBezTo>
                    <a:pt x="0" y="71"/>
                    <a:pt x="4" y="95"/>
                    <a:pt x="8" y="97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11" y="97"/>
                    <a:pt x="842" y="77"/>
                    <a:pt x="842" y="77"/>
                  </a:cubicBezTo>
                  <a:cubicBezTo>
                    <a:pt x="842" y="77"/>
                    <a:pt x="883" y="58"/>
                    <a:pt x="883" y="48"/>
                  </a:cubicBezTo>
                  <a:close/>
                </a:path>
              </a:pathLst>
            </a:custGeom>
            <a:gradFill>
              <a:gsLst>
                <a:gs pos="46000">
                  <a:schemeClr val="bg1">
                    <a:alpha val="30000"/>
                  </a:schemeClr>
                </a:gs>
                <a:gs pos="0">
                  <a:srgbClr val="FF3E2F">
                    <a:alpha val="0"/>
                  </a:srgbClr>
                </a:gs>
                <a:gs pos="100000">
                  <a:srgbClr val="791104">
                    <a:alpha val="0"/>
                  </a:srgbClr>
                </a:gs>
              </a:gsLst>
              <a:lin ang="54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0345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8" decel="28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 flipH="1">
            <a:off x="6587886" y="1217645"/>
            <a:ext cx="3484098" cy="5024481"/>
          </a:xfrm>
          <a:custGeom>
            <a:avLst/>
            <a:gdLst>
              <a:gd name="connsiteX0" fmla="*/ 0 w 3484098"/>
              <a:gd name="connsiteY0" fmla="*/ 0 h 5024481"/>
              <a:gd name="connsiteX1" fmla="*/ 0 w 3484098"/>
              <a:gd name="connsiteY1" fmla="*/ 2044172 h 5024481"/>
              <a:gd name="connsiteX2" fmla="*/ 2066619 w 3484098"/>
              <a:gd name="connsiteY2" fmla="*/ 5024481 h 5024481"/>
              <a:gd name="connsiteX3" fmla="*/ 3484098 w 3484098"/>
              <a:gd name="connsiteY3" fmla="*/ 5024481 h 50244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4098" h="5024481">
                <a:moveTo>
                  <a:pt x="0" y="0"/>
                </a:moveTo>
                <a:lnTo>
                  <a:pt x="0" y="2044172"/>
                </a:lnTo>
                <a:lnTo>
                  <a:pt x="2066619" y="5024481"/>
                </a:lnTo>
                <a:lnTo>
                  <a:pt x="3484098" y="5024481"/>
                </a:lnTo>
                <a:close/>
              </a:path>
            </a:pathLst>
          </a:custGeom>
          <a:solidFill>
            <a:srgbClr val="0268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097457"/>
            <a:ext cx="12192000" cy="3286539"/>
          </a:xfrm>
          <a:custGeom>
            <a:avLst/>
            <a:gdLst>
              <a:gd name="connsiteX0" fmla="*/ 0 w 12192000"/>
              <a:gd name="connsiteY0" fmla="*/ 0 h 3286539"/>
              <a:gd name="connsiteX1" fmla="*/ 12192000 w 12192000"/>
              <a:gd name="connsiteY1" fmla="*/ 0 h 3286539"/>
              <a:gd name="connsiteX2" fmla="*/ 12192000 w 12192000"/>
              <a:gd name="connsiteY2" fmla="*/ 3286539 h 3286539"/>
              <a:gd name="connsiteX3" fmla="*/ 0 w 12192000"/>
              <a:gd name="connsiteY3" fmla="*/ 3286539 h 328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286539">
                <a:moveTo>
                  <a:pt x="0" y="0"/>
                </a:moveTo>
                <a:lnTo>
                  <a:pt x="12192000" y="0"/>
                </a:lnTo>
                <a:lnTo>
                  <a:pt x="12192000" y="3286539"/>
                </a:lnTo>
                <a:lnTo>
                  <a:pt x="0" y="3286539"/>
                </a:lnTo>
                <a:close/>
              </a:path>
            </a:pathLst>
          </a:custGeom>
        </p:spPr>
      </p:pic>
      <p:grpSp>
        <p:nvGrpSpPr>
          <p:cNvPr id="4" name="组合 3"/>
          <p:cNvGrpSpPr/>
          <p:nvPr/>
        </p:nvGrpSpPr>
        <p:grpSpPr>
          <a:xfrm>
            <a:off x="8634390" y="151823"/>
            <a:ext cx="3576478" cy="7843947"/>
            <a:chOff x="8615522" y="37843"/>
            <a:chExt cx="3576478" cy="7843947"/>
          </a:xfrm>
        </p:grpSpPr>
        <p:sp>
          <p:nvSpPr>
            <p:cNvPr id="8" name="直角三角形 7"/>
            <p:cNvSpPr/>
            <p:nvPr/>
          </p:nvSpPr>
          <p:spPr>
            <a:xfrm flipH="1">
              <a:off x="8707902" y="37843"/>
              <a:ext cx="3484098" cy="5024481"/>
            </a:xfrm>
            <a:prstGeom prst="rtTriangle">
              <a:avLst/>
            </a:prstGeom>
            <a:solidFill>
              <a:srgbClr val="0298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 rotWithShape="1">
            <a:blip r:embed="rId6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/>
          </p:blipFill>
          <p:spPr>
            <a:xfrm rot="7500000" flipH="1" flipV="1">
              <a:off x="6066670" y="5104119"/>
              <a:ext cx="5326523" cy="228819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15" name="矩形 14"/>
          <p:cNvSpPr/>
          <p:nvPr/>
        </p:nvSpPr>
        <p:spPr>
          <a:xfrm>
            <a:off x="-18868" y="4708173"/>
            <a:ext cx="583991" cy="1533953"/>
          </a:xfrm>
          <a:prstGeom prst="rect">
            <a:avLst/>
          </a:prstGeom>
          <a:gradFill flip="none" rotWithShape="1">
            <a:gsLst>
              <a:gs pos="0">
                <a:srgbClr val="019CE0"/>
              </a:gs>
              <a:gs pos="100000">
                <a:srgbClr val="0387B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0144249" y="1229362"/>
            <a:ext cx="2066619" cy="5326523"/>
            <a:chOff x="10125381" y="1158853"/>
            <a:chExt cx="2066619" cy="5326523"/>
          </a:xfrm>
        </p:grpSpPr>
        <p:sp>
          <p:nvSpPr>
            <p:cNvPr id="7" name="直角三角形 6"/>
            <p:cNvSpPr/>
            <p:nvPr/>
          </p:nvSpPr>
          <p:spPr>
            <a:xfrm flipH="1">
              <a:off x="10125381" y="2082015"/>
              <a:ext cx="2066619" cy="2980309"/>
            </a:xfrm>
            <a:prstGeom prst="rt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6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/>
          </p:blipFill>
          <p:spPr>
            <a:xfrm rot="7500000">
              <a:off x="8248879" y="3762487"/>
              <a:ext cx="5326523" cy="119256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" name="组合 1"/>
          <p:cNvGrpSpPr/>
          <p:nvPr/>
        </p:nvGrpSpPr>
        <p:grpSpPr>
          <a:xfrm>
            <a:off x="-18868" y="-39814"/>
            <a:ext cx="2278966" cy="5326523"/>
            <a:chOff x="0" y="650765"/>
            <a:chExt cx="2278966" cy="5326523"/>
          </a:xfrm>
        </p:grpSpPr>
        <p:sp>
          <p:nvSpPr>
            <p:cNvPr id="6" name="直角三角形 5"/>
            <p:cNvSpPr/>
            <p:nvPr/>
          </p:nvSpPr>
          <p:spPr>
            <a:xfrm flipV="1">
              <a:off x="0" y="1775789"/>
              <a:ext cx="2278966" cy="3286539"/>
            </a:xfrm>
            <a:prstGeom prst="rtTriangle">
              <a:avLst/>
            </a:prstGeom>
            <a:solidFill>
              <a:srgbClr val="0298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6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/>
          </p:blipFill>
          <p:spPr>
            <a:xfrm rot="7500000" flipH="1" flipV="1">
              <a:off x="-1324459" y="3199617"/>
              <a:ext cx="5326523" cy="228819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6" name="文本框 25"/>
          <p:cNvSpPr txBox="1"/>
          <p:nvPr/>
        </p:nvSpPr>
        <p:spPr>
          <a:xfrm flipH="1">
            <a:off x="790977" y="4671168"/>
            <a:ext cx="264687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b="1" dirty="0">
                <a:gradFill>
                  <a:gsLst>
                    <a:gs pos="0">
                      <a:srgbClr val="00B5E1"/>
                    </a:gs>
                    <a:gs pos="95413">
                      <a:srgbClr val="05508F"/>
                    </a:gs>
                  </a:gsLst>
                  <a:lin ang="54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</a:p>
        </p:txBody>
      </p:sp>
      <p:pic>
        <p:nvPicPr>
          <p:cNvPr id="5" name="Skrillex-Scary Monsters And Nice Sprite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541398" y="-786496"/>
            <a:ext cx="609600" cy="6096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5155D31A-2FD8-407B-A3AD-FCB2B3FA0EAE}"/>
              </a:ext>
            </a:extLst>
          </p:cNvPr>
          <p:cNvSpPr txBox="1"/>
          <p:nvPr/>
        </p:nvSpPr>
        <p:spPr>
          <a:xfrm>
            <a:off x="10275858" y="6356630"/>
            <a:ext cx="180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2018.03.07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533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0">
        <p14:vortex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9" grpId="0" animBg="1"/>
      <p:bldP spid="15" grpId="0" animBg="1"/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269088"/>
            <a:ext cx="5456903" cy="4466557"/>
          </a:xfrm>
          <a:custGeom>
            <a:avLst/>
            <a:gdLst>
              <a:gd name="connsiteX0" fmla="*/ 0 w 5456903"/>
              <a:gd name="connsiteY0" fmla="*/ 0 h 4466557"/>
              <a:gd name="connsiteX1" fmla="*/ 5456903 w 5456903"/>
              <a:gd name="connsiteY1" fmla="*/ 0 h 4466557"/>
              <a:gd name="connsiteX2" fmla="*/ 5456903 w 5456903"/>
              <a:gd name="connsiteY2" fmla="*/ 2165770 h 4466557"/>
              <a:gd name="connsiteX3" fmla="*/ 5168941 w 5456903"/>
              <a:gd name="connsiteY3" fmla="*/ 2165770 h 4466557"/>
              <a:gd name="connsiteX4" fmla="*/ 5456903 w 5456903"/>
              <a:gd name="connsiteY4" fmla="*/ 2724445 h 4466557"/>
              <a:gd name="connsiteX5" fmla="*/ 5456903 w 5456903"/>
              <a:gd name="connsiteY5" fmla="*/ 4466557 h 4466557"/>
              <a:gd name="connsiteX6" fmla="*/ 0 w 5456903"/>
              <a:gd name="connsiteY6" fmla="*/ 4466557 h 4466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6903" h="4466557">
                <a:moveTo>
                  <a:pt x="0" y="0"/>
                </a:moveTo>
                <a:lnTo>
                  <a:pt x="5456903" y="0"/>
                </a:lnTo>
                <a:lnTo>
                  <a:pt x="5456903" y="2165770"/>
                </a:lnTo>
                <a:lnTo>
                  <a:pt x="5168941" y="2165770"/>
                </a:lnTo>
                <a:lnTo>
                  <a:pt x="5456903" y="2724445"/>
                </a:lnTo>
                <a:lnTo>
                  <a:pt x="5456903" y="4466557"/>
                </a:lnTo>
                <a:lnTo>
                  <a:pt x="0" y="4466557"/>
                </a:lnTo>
                <a:close/>
              </a:path>
            </a:pathLst>
          </a:custGeom>
        </p:spPr>
      </p:pic>
      <p:sp>
        <p:nvSpPr>
          <p:cNvPr id="15" name="矩形 14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solidFill>
            <a:srgbClr val="0268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平行四边形 22"/>
          <p:cNvSpPr/>
          <p:nvPr/>
        </p:nvSpPr>
        <p:spPr>
          <a:xfrm rot="10800000" flipH="1">
            <a:off x="6051408" y="5806476"/>
            <a:ext cx="732852" cy="783140"/>
          </a:xfrm>
          <a:prstGeom prst="parallelogram">
            <a:avLst>
              <a:gd name="adj" fmla="val 56099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8881151" y="130941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团队介绍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8881151" y="259215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项目介绍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8881151" y="3815991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发展规划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7935667" y="1393882"/>
            <a:ext cx="602565" cy="710088"/>
            <a:chOff x="7935667" y="1393882"/>
            <a:chExt cx="602565" cy="710088"/>
          </a:xfrm>
        </p:grpSpPr>
        <p:sp>
          <p:nvSpPr>
            <p:cNvPr id="3" name="圆角矩形 2"/>
            <p:cNvSpPr/>
            <p:nvPr/>
          </p:nvSpPr>
          <p:spPr>
            <a:xfrm rot="2700000">
              <a:off x="7935667" y="1393882"/>
              <a:ext cx="602565" cy="602565"/>
            </a:xfrm>
            <a:prstGeom prst="roundRect">
              <a:avLst/>
            </a:prstGeom>
            <a:gradFill>
              <a:gsLst>
                <a:gs pos="0">
                  <a:srgbClr val="05508F"/>
                </a:gs>
                <a:gs pos="98000">
                  <a:srgbClr val="06A4E5"/>
                </a:gs>
              </a:gsLst>
              <a:lin ang="21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7996069" y="1457639"/>
              <a:ext cx="450764" cy="646331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latin typeface="Kartika" panose="02020503030404060203" pitchFamily="18" charset="0"/>
                  <a:ea typeface="方正姚体" panose="02010601030101010101" pitchFamily="2" charset="-122"/>
                  <a:cs typeface="Kartika" panose="02020503030404060203" pitchFamily="18" charset="0"/>
                </a:rPr>
                <a:t>1</a:t>
              </a:r>
              <a:endParaRPr lang="zh-CN" altLang="en-US" sz="3600" b="1" dirty="0">
                <a:solidFill>
                  <a:schemeClr val="bg1"/>
                </a:solidFill>
                <a:latin typeface="Kartika" panose="02020503030404060203" pitchFamily="18" charset="0"/>
                <a:ea typeface="方正姚体" panose="02010601030101010101" pitchFamily="2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935667" y="2641885"/>
            <a:ext cx="602565" cy="691483"/>
            <a:chOff x="7935667" y="2641885"/>
            <a:chExt cx="602565" cy="691483"/>
          </a:xfrm>
        </p:grpSpPr>
        <p:sp>
          <p:nvSpPr>
            <p:cNvPr id="35" name="圆角矩形 34"/>
            <p:cNvSpPr/>
            <p:nvPr/>
          </p:nvSpPr>
          <p:spPr>
            <a:xfrm rot="2700000">
              <a:off x="7935667" y="2641885"/>
              <a:ext cx="602565" cy="602565"/>
            </a:xfrm>
            <a:prstGeom prst="roundRect">
              <a:avLst/>
            </a:prstGeom>
            <a:gradFill>
              <a:gsLst>
                <a:gs pos="0">
                  <a:srgbClr val="05508F"/>
                </a:gs>
                <a:gs pos="98000">
                  <a:srgbClr val="06A4E5"/>
                </a:gs>
              </a:gsLst>
              <a:lin ang="21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8011567" y="2687037"/>
              <a:ext cx="450764" cy="646331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latin typeface="Kartika" panose="02020503030404060203" pitchFamily="18" charset="0"/>
                  <a:ea typeface="方正姚体" panose="02010601030101010101" pitchFamily="2" charset="-122"/>
                  <a:cs typeface="Kartika" panose="02020503030404060203" pitchFamily="18" charset="0"/>
                </a:rPr>
                <a:t>2</a:t>
              </a:r>
              <a:endParaRPr lang="zh-CN" altLang="en-US" sz="3600" b="1" dirty="0">
                <a:solidFill>
                  <a:schemeClr val="bg1"/>
                </a:solidFill>
                <a:latin typeface="Kartika" panose="02020503030404060203" pitchFamily="18" charset="0"/>
                <a:ea typeface="方正姚体" panose="02010601030101010101" pitchFamily="2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7935669" y="3889888"/>
            <a:ext cx="602565" cy="694909"/>
            <a:chOff x="7935669" y="3889888"/>
            <a:chExt cx="602565" cy="694909"/>
          </a:xfrm>
        </p:grpSpPr>
        <p:sp>
          <p:nvSpPr>
            <p:cNvPr id="37" name="圆角矩形 36"/>
            <p:cNvSpPr/>
            <p:nvPr/>
          </p:nvSpPr>
          <p:spPr>
            <a:xfrm rot="2700000">
              <a:off x="7935669" y="3889888"/>
              <a:ext cx="602565" cy="602565"/>
            </a:xfrm>
            <a:prstGeom prst="roundRect">
              <a:avLst/>
            </a:prstGeom>
            <a:gradFill>
              <a:gsLst>
                <a:gs pos="0">
                  <a:srgbClr val="05508F"/>
                </a:gs>
                <a:gs pos="98000">
                  <a:srgbClr val="06A4E5"/>
                </a:gs>
              </a:gsLst>
              <a:lin ang="21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8011567" y="3938466"/>
              <a:ext cx="450764" cy="646331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latin typeface="Kartika" panose="02020503030404060203" pitchFamily="18" charset="0"/>
                  <a:ea typeface="方正姚体" panose="02010601030101010101" pitchFamily="2" charset="-122"/>
                  <a:cs typeface="Kartika" panose="02020503030404060203" pitchFamily="18" charset="0"/>
                </a:rPr>
                <a:t>3</a:t>
              </a:r>
              <a:endParaRPr lang="zh-CN" altLang="en-US" sz="3600" b="1" dirty="0">
                <a:solidFill>
                  <a:schemeClr val="bg1"/>
                </a:solidFill>
                <a:latin typeface="Kartika" panose="02020503030404060203" pitchFamily="18" charset="0"/>
                <a:ea typeface="方正姚体" panose="02010601030101010101" pitchFamily="2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254014" y="1060237"/>
            <a:ext cx="2113127" cy="5326523"/>
            <a:chOff x="4254014" y="1060237"/>
            <a:chExt cx="2113127" cy="5326523"/>
          </a:xfrm>
        </p:grpSpPr>
        <p:sp>
          <p:nvSpPr>
            <p:cNvPr id="21" name="平行四边形 20"/>
            <p:cNvSpPr/>
            <p:nvPr/>
          </p:nvSpPr>
          <p:spPr>
            <a:xfrm rot="10800000" flipH="1">
              <a:off x="4254014" y="3435765"/>
              <a:ext cx="2113127" cy="2299877"/>
            </a:xfrm>
            <a:prstGeom prst="parallelogram">
              <a:avLst>
                <a:gd name="adj" fmla="val 56099"/>
              </a:avLst>
            </a:prstGeom>
            <a:solidFill>
              <a:srgbClr val="0298D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 rotWithShape="1">
            <a:blip r:embed="rId4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/>
          </p:blipFill>
          <p:spPr>
            <a:xfrm rot="14546685" flipV="1">
              <a:off x="2542117" y="3609089"/>
              <a:ext cx="5326523" cy="228819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" name="组合 1"/>
          <p:cNvGrpSpPr/>
          <p:nvPr/>
        </p:nvGrpSpPr>
        <p:grpSpPr>
          <a:xfrm>
            <a:off x="3365625" y="-559291"/>
            <a:ext cx="3215148" cy="5326523"/>
            <a:chOff x="3365625" y="-559291"/>
            <a:chExt cx="3215148" cy="5326523"/>
          </a:xfrm>
        </p:grpSpPr>
        <p:sp>
          <p:nvSpPr>
            <p:cNvPr id="27" name="平行四边形 26"/>
            <p:cNvSpPr/>
            <p:nvPr/>
          </p:nvSpPr>
          <p:spPr>
            <a:xfrm rot="10800000" flipH="1">
              <a:off x="3365625" y="-5"/>
              <a:ext cx="3215148" cy="3435771"/>
            </a:xfrm>
            <a:prstGeom prst="parallelogram">
              <a:avLst>
                <a:gd name="adj" fmla="val 56099"/>
              </a:avLst>
            </a:prstGeom>
            <a:solidFill>
              <a:srgbClr val="0268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2" name="图片 21"/>
            <p:cNvPicPr>
              <a:picLocks noChangeAspect="1"/>
            </p:cNvPicPr>
            <p:nvPr/>
          </p:nvPicPr>
          <p:blipFill rotWithShape="1">
            <a:blip r:embed="rId4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/>
          </p:blipFill>
          <p:spPr>
            <a:xfrm rot="14546685" flipV="1">
              <a:off x="3090331" y="1989561"/>
              <a:ext cx="5326523" cy="228819"/>
            </a:xfrm>
            <a:prstGeom prst="rect">
              <a:avLst/>
            </a:prstGeom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4" name="矩形 23"/>
          <p:cNvSpPr/>
          <p:nvPr/>
        </p:nvSpPr>
        <p:spPr>
          <a:xfrm>
            <a:off x="2435132" y="-1267431"/>
            <a:ext cx="763365" cy="1032923"/>
          </a:xfrm>
          <a:prstGeom prst="rect">
            <a:avLst/>
          </a:prstGeom>
          <a:solidFill>
            <a:srgbClr val="029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3178721" y="-1276856"/>
            <a:ext cx="763365" cy="1032923"/>
          </a:xfrm>
          <a:prstGeom prst="rect">
            <a:avLst/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319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airplan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0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9" grpId="0"/>
      <p:bldP spid="40" grpId="0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896912"/>
            <a:ext cx="6806682" cy="4755905"/>
          </a:xfrm>
          <a:custGeom>
            <a:avLst/>
            <a:gdLst>
              <a:gd name="connsiteX0" fmla="*/ 0 w 7049225"/>
              <a:gd name="connsiteY0" fmla="*/ 0 h 3677930"/>
              <a:gd name="connsiteX1" fmla="*/ 5223180 w 7049225"/>
              <a:gd name="connsiteY1" fmla="*/ 0 h 3677930"/>
              <a:gd name="connsiteX2" fmla="*/ 7049225 w 7049225"/>
              <a:gd name="connsiteY2" fmla="*/ 3677930 h 3677930"/>
              <a:gd name="connsiteX3" fmla="*/ 0 w 7049225"/>
              <a:gd name="connsiteY3" fmla="*/ 3677930 h 3677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49225" h="3677930">
                <a:moveTo>
                  <a:pt x="0" y="0"/>
                </a:moveTo>
                <a:lnTo>
                  <a:pt x="5223180" y="0"/>
                </a:lnTo>
                <a:lnTo>
                  <a:pt x="7049225" y="3677930"/>
                </a:lnTo>
                <a:lnTo>
                  <a:pt x="0" y="3677930"/>
                </a:lnTo>
                <a:close/>
              </a:path>
            </a:pathLst>
          </a:custGeom>
          <a:effectLst>
            <a:outerShdw blurRad="190500" dist="635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15" name="矩形 14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gradFill flip="none" rotWithShape="1">
            <a:gsLst>
              <a:gs pos="0">
                <a:srgbClr val="019CE0"/>
              </a:gs>
              <a:gs pos="100000">
                <a:srgbClr val="0387B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flipH="1">
            <a:off x="5753373" y="1301483"/>
            <a:ext cx="6092680" cy="978454"/>
          </a:xfrm>
          <a:custGeom>
            <a:avLst/>
            <a:gdLst>
              <a:gd name="connsiteX0" fmla="*/ 6092680 w 6092680"/>
              <a:gd name="connsiteY0" fmla="*/ 0 h 978454"/>
              <a:gd name="connsiteX1" fmla="*/ 5625148 w 6092680"/>
              <a:gd name="connsiteY1" fmla="*/ 0 h 978454"/>
              <a:gd name="connsiteX2" fmla="*/ 5519545 w 6092680"/>
              <a:gd name="connsiteY2" fmla="*/ 0 h 978454"/>
              <a:gd name="connsiteX3" fmla="*/ 5052013 w 6092680"/>
              <a:gd name="connsiteY3" fmla="*/ 0 h 978454"/>
              <a:gd name="connsiteX4" fmla="*/ 1460260 w 6092680"/>
              <a:gd name="connsiteY4" fmla="*/ 0 h 978454"/>
              <a:gd name="connsiteX5" fmla="*/ 992728 w 6092680"/>
              <a:gd name="connsiteY5" fmla="*/ 0 h 978454"/>
              <a:gd name="connsiteX6" fmla="*/ 726055 w 6092680"/>
              <a:gd name="connsiteY6" fmla="*/ 0 h 978454"/>
              <a:gd name="connsiteX7" fmla="*/ 258523 w 6092680"/>
              <a:gd name="connsiteY7" fmla="*/ 0 h 978454"/>
              <a:gd name="connsiteX8" fmla="*/ 258523 w 6092680"/>
              <a:gd name="connsiteY8" fmla="*/ 1 h 978454"/>
              <a:gd name="connsiteX9" fmla="*/ 0 w 6092680"/>
              <a:gd name="connsiteY9" fmla="*/ 1 h 978454"/>
              <a:gd name="connsiteX10" fmla="*/ 0 w 6092680"/>
              <a:gd name="connsiteY10" fmla="*/ 978454 h 978454"/>
              <a:gd name="connsiteX11" fmla="*/ 467532 w 6092680"/>
              <a:gd name="connsiteY11" fmla="*/ 978454 h 978454"/>
              <a:gd name="connsiteX12" fmla="*/ 5262393 w 6092680"/>
              <a:gd name="connsiteY12" fmla="*/ 978454 h 978454"/>
              <a:gd name="connsiteX13" fmla="*/ 5729925 w 6092680"/>
              <a:gd name="connsiteY13" fmla="*/ 978454 h 978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092680" h="978454">
                <a:moveTo>
                  <a:pt x="6092680" y="0"/>
                </a:moveTo>
                <a:lnTo>
                  <a:pt x="5625148" y="0"/>
                </a:lnTo>
                <a:lnTo>
                  <a:pt x="5519545" y="0"/>
                </a:lnTo>
                <a:lnTo>
                  <a:pt x="5052013" y="0"/>
                </a:lnTo>
                <a:lnTo>
                  <a:pt x="1460260" y="0"/>
                </a:lnTo>
                <a:lnTo>
                  <a:pt x="992728" y="0"/>
                </a:lnTo>
                <a:lnTo>
                  <a:pt x="726055" y="0"/>
                </a:lnTo>
                <a:lnTo>
                  <a:pt x="258523" y="0"/>
                </a:lnTo>
                <a:lnTo>
                  <a:pt x="258523" y="1"/>
                </a:lnTo>
                <a:lnTo>
                  <a:pt x="0" y="1"/>
                </a:lnTo>
                <a:lnTo>
                  <a:pt x="0" y="978454"/>
                </a:lnTo>
                <a:lnTo>
                  <a:pt x="467532" y="978454"/>
                </a:lnTo>
                <a:lnTo>
                  <a:pt x="5262393" y="978454"/>
                </a:lnTo>
                <a:lnTo>
                  <a:pt x="5729925" y="978454"/>
                </a:lnTo>
                <a:close/>
              </a:path>
            </a:pathLst>
          </a:cu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7200000" scaled="0"/>
          </a:gradFill>
          <a:ln>
            <a:noFill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874654" y="1354665"/>
            <a:ext cx="45624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Kartika" panose="02020503030404060203" pitchFamily="18" charset="0"/>
                <a:ea typeface="方正姚体" panose="02010601030101010101" pitchFamily="2" charset="-122"/>
                <a:cs typeface="Kartika" panose="02020503030404060203" pitchFamily="18" charset="0"/>
              </a:rPr>
              <a:t>PART    01</a:t>
            </a:r>
            <a:endParaRPr lang="zh-CN" altLang="en-US" sz="6600" b="1" dirty="0">
              <a:solidFill>
                <a:schemeClr val="bg1"/>
              </a:solidFill>
              <a:latin typeface="Kartika" panose="02020503030404060203" pitchFamily="18" charset="0"/>
              <a:ea typeface="方正姚体" panose="02010601030101010101" pitchFamily="2" charset="-122"/>
              <a:cs typeface="Kartika" panose="02020503030404060203" pitchFamily="18" charset="0"/>
            </a:endParaRPr>
          </a:p>
        </p:txBody>
      </p:sp>
      <p:sp>
        <p:nvSpPr>
          <p:cNvPr id="39" name="文本框 1"/>
          <p:cNvSpPr>
            <a:spLocks noChangeArrowheads="1"/>
          </p:cNvSpPr>
          <p:nvPr/>
        </p:nvSpPr>
        <p:spPr bwMode="auto">
          <a:xfrm>
            <a:off x="7263391" y="2572526"/>
            <a:ext cx="3877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7200" b="1" dirty="0">
                <a:gradFill flip="none" rotWithShape="1">
                  <a:gsLst>
                    <a:gs pos="0">
                      <a:srgbClr val="05508F"/>
                    </a:gs>
                    <a:gs pos="98000">
                      <a:srgbClr val="00B5E1"/>
                    </a:gs>
                  </a:gsLst>
                  <a:lin ang="19200000" scaled="0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团队介绍</a:t>
            </a:r>
            <a:endParaRPr lang="en-US" altLang="en-US" sz="7200" b="1" dirty="0">
              <a:gradFill flip="none" rotWithShape="1">
                <a:gsLst>
                  <a:gs pos="0">
                    <a:srgbClr val="05508F"/>
                  </a:gs>
                  <a:gs pos="98000">
                    <a:srgbClr val="00B5E1"/>
                  </a:gs>
                </a:gsLst>
                <a:lin ang="19200000" scaled="0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文本框 9"/>
          <p:cNvSpPr txBox="1"/>
          <p:nvPr/>
        </p:nvSpPr>
        <p:spPr>
          <a:xfrm>
            <a:off x="7394511" y="4125588"/>
            <a:ext cx="267725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594" lvl="1" indent="-228594">
              <a:buFont typeface="Wingdings" pitchFamily="2" charset="2"/>
              <a:buChar char="l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团队以及成员介绍</a:t>
            </a:r>
          </a:p>
        </p:txBody>
      </p:sp>
    </p:spTree>
    <p:extLst>
      <p:ext uri="{BB962C8B-B14F-4D97-AF65-F5344CB8AC3E}">
        <p14:creationId xmlns:p14="http://schemas.microsoft.com/office/powerpoint/2010/main" val="3490731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checker/>
      </p:transition>
    </mc:Choice>
    <mc:Fallback xmlns=""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38" grpId="0"/>
      <p:bldP spid="39" grpId="0"/>
      <p:bldP spid="4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426" y="587153"/>
            <a:ext cx="6546574" cy="2114489"/>
          </a:xfrm>
          <a:custGeom>
            <a:avLst/>
            <a:gdLst>
              <a:gd name="connsiteX0" fmla="*/ 1045086 w 8271928"/>
              <a:gd name="connsiteY0" fmla="*/ 0 h 2114489"/>
              <a:gd name="connsiteX1" fmla="*/ 8271928 w 8271928"/>
              <a:gd name="connsiteY1" fmla="*/ 0 h 2114489"/>
              <a:gd name="connsiteX2" fmla="*/ 8271928 w 8271928"/>
              <a:gd name="connsiteY2" fmla="*/ 2114489 h 2114489"/>
              <a:gd name="connsiteX3" fmla="*/ 0 w 8271928"/>
              <a:gd name="connsiteY3" fmla="*/ 2114489 h 2114489"/>
              <a:gd name="connsiteX4" fmla="*/ 0 w 8271928"/>
              <a:gd name="connsiteY4" fmla="*/ 2088334 h 211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71928" h="2114489">
                <a:moveTo>
                  <a:pt x="1045086" y="0"/>
                </a:moveTo>
                <a:lnTo>
                  <a:pt x="8271928" y="0"/>
                </a:lnTo>
                <a:lnTo>
                  <a:pt x="8271928" y="2114489"/>
                </a:lnTo>
                <a:lnTo>
                  <a:pt x="0" y="2114489"/>
                </a:lnTo>
                <a:lnTo>
                  <a:pt x="0" y="2088334"/>
                </a:lnTo>
                <a:close/>
              </a:path>
            </a:pathLst>
          </a:custGeom>
        </p:spPr>
      </p:pic>
      <p:sp>
        <p:nvSpPr>
          <p:cNvPr id="5" name="平行四边形 4"/>
          <p:cNvSpPr/>
          <p:nvPr/>
        </p:nvSpPr>
        <p:spPr>
          <a:xfrm>
            <a:off x="1720588" y="587152"/>
            <a:ext cx="5137412" cy="2114489"/>
          </a:xfrm>
          <a:prstGeom prst="parallelogram">
            <a:avLst>
              <a:gd name="adj" fmla="val 50044"/>
            </a:avLst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平行四边形 5"/>
          <p:cNvSpPr/>
          <p:nvPr/>
        </p:nvSpPr>
        <p:spPr>
          <a:xfrm>
            <a:off x="34444" y="1940403"/>
            <a:ext cx="2560838" cy="1337873"/>
          </a:xfrm>
          <a:prstGeom prst="parallelogram">
            <a:avLst>
              <a:gd name="adj" fmla="val 50044"/>
            </a:avLst>
          </a:prstGeom>
          <a:solidFill>
            <a:srgbClr val="0298DA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平行四边形 6"/>
          <p:cNvSpPr/>
          <p:nvPr/>
        </p:nvSpPr>
        <p:spPr>
          <a:xfrm>
            <a:off x="216739" y="1168443"/>
            <a:ext cx="1395319" cy="952283"/>
          </a:xfrm>
          <a:prstGeom prst="parallelogram">
            <a:avLst>
              <a:gd name="adj" fmla="val 50044"/>
            </a:avLst>
          </a:prstGeom>
          <a:solidFill>
            <a:srgbClr val="0268BE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平行四边形 7"/>
          <p:cNvSpPr>
            <a:spLocks noChangeAspect="1"/>
          </p:cNvSpPr>
          <p:nvPr/>
        </p:nvSpPr>
        <p:spPr>
          <a:xfrm>
            <a:off x="2069836" y="545179"/>
            <a:ext cx="324000" cy="221125"/>
          </a:xfrm>
          <a:prstGeom prst="parallelogram">
            <a:avLst>
              <a:gd name="adj" fmla="val 50044"/>
            </a:avLst>
          </a:prstGeom>
          <a:solidFill>
            <a:srgbClr val="029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平行四边形 8"/>
          <p:cNvSpPr>
            <a:spLocks noChangeAspect="1"/>
          </p:cNvSpPr>
          <p:nvPr/>
        </p:nvSpPr>
        <p:spPr>
          <a:xfrm>
            <a:off x="2295292" y="783047"/>
            <a:ext cx="216000" cy="147417"/>
          </a:xfrm>
          <a:prstGeom prst="parallelogram">
            <a:avLst>
              <a:gd name="adj" fmla="val 50044"/>
            </a:avLst>
          </a:prstGeom>
          <a:solidFill>
            <a:srgbClr val="0268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 descr="e7d195523061f1c0deeec63e560781cfd59afb0ea006f2a87ABB68BF51EA6619813959095094C18C62A12F549504892A4AAA8C1554C6663626E05CA27F281A14E6983772AFC3FB97135759321DEA3D709AACD122C08E6ED192FFACBB1E1BECB2ED91EE5F1ED7B5B4D639FA608C47C1EEEE0A899CA8C6B4A60DCCA6D3BA80ED4161D4A4778988E171"/>
          <p:cNvSpPr txBox="1"/>
          <p:nvPr/>
        </p:nvSpPr>
        <p:spPr>
          <a:xfrm>
            <a:off x="2756373" y="1100407"/>
            <a:ext cx="3262432" cy="101566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rtika" panose="02020503030404060203" pitchFamily="18" charset="0"/>
              </a:rPr>
              <a:t>团队简介</a:t>
            </a:r>
            <a:endParaRPr lang="en-US" altLang="zh-CN" sz="6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Kartika" panose="02020503030404060203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690479" y="3875740"/>
            <a:ext cx="10335042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　　参加这次比赛来自于家人的鼓励，所以感谢我的家人能够帮助我、鼓励我参加这次比赛。本人目前从事银行业债券交易平台后台开发，由于平时经常接触债券，所以做了这样一个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。这里也需要感谢东方财富网的数据提供和网络上各种知识来源。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>
            <a:spLocks noChangeAspect="1"/>
          </p:cNvSpPr>
          <p:nvPr/>
        </p:nvSpPr>
        <p:spPr>
          <a:xfrm rot="2700000">
            <a:off x="1688277" y="4047199"/>
            <a:ext cx="222621" cy="222621"/>
          </a:xfrm>
          <a:prstGeom prst="rect">
            <a:avLst/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solidFill>
            <a:srgbClr val="0268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2435132" y="-1267431"/>
            <a:ext cx="763365" cy="1032923"/>
          </a:xfrm>
          <a:prstGeom prst="rect">
            <a:avLst/>
          </a:prstGeom>
          <a:solidFill>
            <a:srgbClr val="029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178721" y="-1276856"/>
            <a:ext cx="763365" cy="1032923"/>
          </a:xfrm>
          <a:prstGeom prst="rect">
            <a:avLst/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4033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/>
      <p:bldP spid="10" grpId="1"/>
      <p:bldP spid="11" grpId="0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896912"/>
            <a:ext cx="6806682" cy="4755905"/>
          </a:xfrm>
          <a:custGeom>
            <a:avLst/>
            <a:gdLst>
              <a:gd name="connsiteX0" fmla="*/ 0 w 7049225"/>
              <a:gd name="connsiteY0" fmla="*/ 0 h 3677930"/>
              <a:gd name="connsiteX1" fmla="*/ 5223180 w 7049225"/>
              <a:gd name="connsiteY1" fmla="*/ 0 h 3677930"/>
              <a:gd name="connsiteX2" fmla="*/ 7049225 w 7049225"/>
              <a:gd name="connsiteY2" fmla="*/ 3677930 h 3677930"/>
              <a:gd name="connsiteX3" fmla="*/ 0 w 7049225"/>
              <a:gd name="connsiteY3" fmla="*/ 3677930 h 3677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49225" h="3677930">
                <a:moveTo>
                  <a:pt x="0" y="0"/>
                </a:moveTo>
                <a:lnTo>
                  <a:pt x="5223180" y="0"/>
                </a:lnTo>
                <a:lnTo>
                  <a:pt x="7049225" y="3677930"/>
                </a:lnTo>
                <a:lnTo>
                  <a:pt x="0" y="3677930"/>
                </a:lnTo>
                <a:close/>
              </a:path>
            </a:pathLst>
          </a:custGeom>
          <a:effectLst>
            <a:outerShdw blurRad="190500" dist="635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15" name="矩形 14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gradFill flip="none" rotWithShape="1">
            <a:gsLst>
              <a:gs pos="0">
                <a:srgbClr val="019CE0"/>
              </a:gs>
              <a:gs pos="100000">
                <a:srgbClr val="0387BE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flipH="1">
            <a:off x="5753373" y="1301483"/>
            <a:ext cx="6092680" cy="978454"/>
          </a:xfrm>
          <a:custGeom>
            <a:avLst/>
            <a:gdLst>
              <a:gd name="connsiteX0" fmla="*/ 6092680 w 6092680"/>
              <a:gd name="connsiteY0" fmla="*/ 0 h 978454"/>
              <a:gd name="connsiteX1" fmla="*/ 5625148 w 6092680"/>
              <a:gd name="connsiteY1" fmla="*/ 0 h 978454"/>
              <a:gd name="connsiteX2" fmla="*/ 5519545 w 6092680"/>
              <a:gd name="connsiteY2" fmla="*/ 0 h 978454"/>
              <a:gd name="connsiteX3" fmla="*/ 5052013 w 6092680"/>
              <a:gd name="connsiteY3" fmla="*/ 0 h 978454"/>
              <a:gd name="connsiteX4" fmla="*/ 1460260 w 6092680"/>
              <a:gd name="connsiteY4" fmla="*/ 0 h 978454"/>
              <a:gd name="connsiteX5" fmla="*/ 992728 w 6092680"/>
              <a:gd name="connsiteY5" fmla="*/ 0 h 978454"/>
              <a:gd name="connsiteX6" fmla="*/ 726055 w 6092680"/>
              <a:gd name="connsiteY6" fmla="*/ 0 h 978454"/>
              <a:gd name="connsiteX7" fmla="*/ 258523 w 6092680"/>
              <a:gd name="connsiteY7" fmla="*/ 0 h 978454"/>
              <a:gd name="connsiteX8" fmla="*/ 258523 w 6092680"/>
              <a:gd name="connsiteY8" fmla="*/ 1 h 978454"/>
              <a:gd name="connsiteX9" fmla="*/ 0 w 6092680"/>
              <a:gd name="connsiteY9" fmla="*/ 1 h 978454"/>
              <a:gd name="connsiteX10" fmla="*/ 0 w 6092680"/>
              <a:gd name="connsiteY10" fmla="*/ 978454 h 978454"/>
              <a:gd name="connsiteX11" fmla="*/ 467532 w 6092680"/>
              <a:gd name="connsiteY11" fmla="*/ 978454 h 978454"/>
              <a:gd name="connsiteX12" fmla="*/ 5262393 w 6092680"/>
              <a:gd name="connsiteY12" fmla="*/ 978454 h 978454"/>
              <a:gd name="connsiteX13" fmla="*/ 5729925 w 6092680"/>
              <a:gd name="connsiteY13" fmla="*/ 978454 h 978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092680" h="978454">
                <a:moveTo>
                  <a:pt x="6092680" y="0"/>
                </a:moveTo>
                <a:lnTo>
                  <a:pt x="5625148" y="0"/>
                </a:lnTo>
                <a:lnTo>
                  <a:pt x="5519545" y="0"/>
                </a:lnTo>
                <a:lnTo>
                  <a:pt x="5052013" y="0"/>
                </a:lnTo>
                <a:lnTo>
                  <a:pt x="1460260" y="0"/>
                </a:lnTo>
                <a:lnTo>
                  <a:pt x="992728" y="0"/>
                </a:lnTo>
                <a:lnTo>
                  <a:pt x="726055" y="0"/>
                </a:lnTo>
                <a:lnTo>
                  <a:pt x="258523" y="0"/>
                </a:lnTo>
                <a:lnTo>
                  <a:pt x="258523" y="1"/>
                </a:lnTo>
                <a:lnTo>
                  <a:pt x="0" y="1"/>
                </a:lnTo>
                <a:lnTo>
                  <a:pt x="0" y="978454"/>
                </a:lnTo>
                <a:lnTo>
                  <a:pt x="467532" y="978454"/>
                </a:lnTo>
                <a:lnTo>
                  <a:pt x="5262393" y="978454"/>
                </a:lnTo>
                <a:lnTo>
                  <a:pt x="5729925" y="978454"/>
                </a:lnTo>
                <a:close/>
              </a:path>
            </a:pathLst>
          </a:cu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7200000" scaled="0"/>
          </a:gradFill>
          <a:ln>
            <a:noFill/>
          </a:ln>
          <a:effectLst>
            <a:outerShdw blurRad="1270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874654" y="1354665"/>
            <a:ext cx="456246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Kartika" panose="02020503030404060203" pitchFamily="18" charset="0"/>
                <a:ea typeface="方正姚体" panose="02010601030101010101" pitchFamily="2" charset="-122"/>
                <a:cs typeface="Kartika" panose="02020503030404060203" pitchFamily="18" charset="0"/>
              </a:rPr>
              <a:t>PART    02</a:t>
            </a:r>
            <a:endParaRPr lang="zh-CN" altLang="en-US" sz="6600" b="1" dirty="0">
              <a:solidFill>
                <a:schemeClr val="bg1"/>
              </a:solidFill>
              <a:latin typeface="Kartika" panose="02020503030404060203" pitchFamily="18" charset="0"/>
              <a:ea typeface="方正姚体" panose="02010601030101010101" pitchFamily="2" charset="-122"/>
              <a:cs typeface="Kartika" panose="02020503030404060203" pitchFamily="18" charset="0"/>
            </a:endParaRPr>
          </a:p>
        </p:txBody>
      </p:sp>
      <p:sp>
        <p:nvSpPr>
          <p:cNvPr id="39" name="文本框 1"/>
          <p:cNvSpPr>
            <a:spLocks noChangeArrowheads="1"/>
          </p:cNvSpPr>
          <p:nvPr/>
        </p:nvSpPr>
        <p:spPr bwMode="auto">
          <a:xfrm>
            <a:off x="7263391" y="2572526"/>
            <a:ext cx="3877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7200" b="1" dirty="0">
                <a:gradFill flip="none" rotWithShape="1">
                  <a:gsLst>
                    <a:gs pos="0">
                      <a:srgbClr val="05508F"/>
                    </a:gs>
                    <a:gs pos="98000">
                      <a:srgbClr val="00B5E1"/>
                    </a:gs>
                  </a:gsLst>
                  <a:lin ang="19200000" scaled="0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项目介绍</a:t>
            </a:r>
            <a:endParaRPr lang="en-US" altLang="en-US" sz="7200" b="1" dirty="0">
              <a:gradFill flip="none" rotWithShape="1">
                <a:gsLst>
                  <a:gs pos="0">
                    <a:srgbClr val="05508F"/>
                  </a:gs>
                  <a:gs pos="98000">
                    <a:srgbClr val="00B5E1"/>
                  </a:gs>
                </a:gsLst>
                <a:lin ang="19200000" scaled="0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0" name="文本框 9"/>
          <p:cNvSpPr txBox="1"/>
          <p:nvPr/>
        </p:nvSpPr>
        <p:spPr>
          <a:xfrm>
            <a:off x="7394511" y="4125588"/>
            <a:ext cx="267725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594" lvl="1" indent="-228594">
              <a:buFont typeface="Wingdings" pitchFamily="2" charset="2"/>
              <a:buChar char="l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项目介绍</a:t>
            </a:r>
          </a:p>
        </p:txBody>
      </p:sp>
      <p:sp>
        <p:nvSpPr>
          <p:cNvPr id="41" name="文本框 9"/>
          <p:cNvSpPr txBox="1"/>
          <p:nvPr/>
        </p:nvSpPr>
        <p:spPr>
          <a:xfrm>
            <a:off x="7394510" y="4559508"/>
            <a:ext cx="267725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594" lvl="1" indent="-228594">
              <a:buFont typeface="Wingdings" pitchFamily="2" charset="2"/>
              <a:buChar char="l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结果展示</a:t>
            </a:r>
          </a:p>
        </p:txBody>
      </p:sp>
      <p:sp>
        <p:nvSpPr>
          <p:cNvPr id="44" name="文本框 9"/>
          <p:cNvSpPr txBox="1"/>
          <p:nvPr/>
        </p:nvSpPr>
        <p:spPr>
          <a:xfrm>
            <a:off x="9665466" y="4129932"/>
            <a:ext cx="267725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594" lvl="1" indent="-228594">
              <a:buFont typeface="Wingdings" pitchFamily="2" charset="2"/>
              <a:buChar char="l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项目历程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6629BB6-BEFD-4AF9-A35A-41C93A634431}"/>
              </a:ext>
            </a:extLst>
          </p:cNvPr>
          <p:cNvSpPr txBox="1"/>
          <p:nvPr/>
        </p:nvSpPr>
        <p:spPr>
          <a:xfrm>
            <a:off x="9665465" y="4559508"/>
            <a:ext cx="267725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594" lvl="1" indent="-228594">
              <a:buFont typeface="Wingdings" pitchFamily="2" charset="2"/>
              <a:buChar char="l"/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产品特点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180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 advClick="0" advTm="0">
        <p:checker/>
      </p:transition>
    </mc:Choice>
    <mc:Fallback xmlns=""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38" grpId="0"/>
      <p:bldP spid="39" grpId="0"/>
      <p:bldP spid="40" grpId="0"/>
      <p:bldP spid="41" grpId="0"/>
      <p:bldP spid="44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平行四边形 13"/>
          <p:cNvSpPr/>
          <p:nvPr/>
        </p:nvSpPr>
        <p:spPr>
          <a:xfrm flipV="1">
            <a:off x="-712922" y="-1"/>
            <a:ext cx="2302733" cy="890039"/>
          </a:xfrm>
          <a:prstGeom prst="parallelogram">
            <a:avLst>
              <a:gd name="adj" fmla="val 52513"/>
            </a:avLst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flipV="1">
            <a:off x="1225675" y="0"/>
            <a:ext cx="604287" cy="890039"/>
          </a:xfrm>
          <a:custGeom>
            <a:avLst/>
            <a:gdLst>
              <a:gd name="connsiteX0" fmla="*/ 0 w 604287"/>
              <a:gd name="connsiteY0" fmla="*/ 890039 h 890039"/>
              <a:gd name="connsiteX1" fmla="*/ 136901 w 604287"/>
              <a:gd name="connsiteY1" fmla="*/ 890039 h 890039"/>
              <a:gd name="connsiteX2" fmla="*/ 604287 w 604287"/>
              <a:gd name="connsiteY2" fmla="*/ 0 h 890039"/>
              <a:gd name="connsiteX3" fmla="*/ 467386 w 604287"/>
              <a:gd name="connsiteY3" fmla="*/ 0 h 89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4287" h="890039">
                <a:moveTo>
                  <a:pt x="0" y="890039"/>
                </a:moveTo>
                <a:lnTo>
                  <a:pt x="136901" y="890039"/>
                </a:lnTo>
                <a:lnTo>
                  <a:pt x="604287" y="0"/>
                </a:lnTo>
                <a:lnTo>
                  <a:pt x="467386" y="0"/>
                </a:lnTo>
                <a:close/>
              </a:path>
            </a:pathLst>
          </a:cu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6383" y="152630"/>
            <a:ext cx="1159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Arial Rounded MT Bold" panose="020F0704030504030204" pitchFamily="34" charset="0"/>
                <a:ea typeface="Kozuka Mincho Pr6N H" panose="02020900000000000000" pitchFamily="18" charset="-128"/>
                <a:cs typeface="Arial Unicode MS" panose="020B0604020202020204" pitchFamily="34" charset="-122"/>
              </a:rPr>
              <a:t>2018</a:t>
            </a:r>
            <a:endParaRPr lang="zh-CN" altLang="en-US" sz="3200" b="1" dirty="0">
              <a:solidFill>
                <a:schemeClr val="bg1"/>
              </a:solidFill>
              <a:latin typeface="Arial Rounded MT Bold" panose="020F0704030504030204" pitchFamily="34" charset="0"/>
              <a:ea typeface="Kozuka Mincho Pr6N H" panose="02020900000000000000" pitchFamily="18" charset="-128"/>
              <a:cs typeface="Arial Unicode MS" panose="020B0604020202020204" pitchFamily="34" charset="-122"/>
            </a:endParaRPr>
          </a:p>
        </p:txBody>
      </p:sp>
      <p:sp>
        <p:nvSpPr>
          <p:cNvPr id="23" name="文本框 1"/>
          <p:cNvSpPr>
            <a:spLocks noChangeArrowheads="1"/>
          </p:cNvSpPr>
          <p:nvPr/>
        </p:nvSpPr>
        <p:spPr bwMode="auto">
          <a:xfrm>
            <a:off x="2384967" y="75138"/>
            <a:ext cx="295465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项目介绍</a:t>
            </a:r>
            <a:endParaRPr lang="en-US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solidFill>
            <a:srgbClr val="025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35132" y="-1267431"/>
            <a:ext cx="763365" cy="1032923"/>
          </a:xfrm>
          <a:prstGeom prst="rect">
            <a:avLst/>
          </a:prstGeom>
          <a:solidFill>
            <a:srgbClr val="029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78721" y="-1276856"/>
            <a:ext cx="763365" cy="1032923"/>
          </a:xfrm>
          <a:prstGeom prst="rect">
            <a:avLst/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"/>
            </p:custDataLst>
          </p:nvPr>
        </p:nvSpPr>
        <p:spPr>
          <a:xfrm>
            <a:off x="2406841" y="3031353"/>
            <a:ext cx="1203563" cy="1203563"/>
          </a:xfrm>
          <a:custGeom>
            <a:avLst/>
            <a:gdLst>
              <a:gd name="connsiteX0" fmla="*/ 984194 w 1968387"/>
              <a:gd name="connsiteY0" fmla="*/ 0 h 1968387"/>
              <a:gd name="connsiteX1" fmla="*/ 1968387 w 1968387"/>
              <a:gd name="connsiteY1" fmla="*/ 984194 h 1968387"/>
              <a:gd name="connsiteX2" fmla="*/ 984194 w 1968387"/>
              <a:gd name="connsiteY2" fmla="*/ 1968387 h 1968387"/>
              <a:gd name="connsiteX3" fmla="*/ 0 w 1968387"/>
              <a:gd name="connsiteY3" fmla="*/ 984194 h 1968387"/>
              <a:gd name="connsiteX4" fmla="*/ 984194 w 1968387"/>
              <a:gd name="connsiteY4" fmla="*/ 0 h 19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387" h="1968387">
                <a:moveTo>
                  <a:pt x="984194" y="0"/>
                </a:moveTo>
                <a:cubicBezTo>
                  <a:pt x="1527748" y="0"/>
                  <a:pt x="1968387" y="440640"/>
                  <a:pt x="1968387" y="984194"/>
                </a:cubicBezTo>
                <a:cubicBezTo>
                  <a:pt x="1968387" y="1527748"/>
                  <a:pt x="1527748" y="1968387"/>
                  <a:pt x="984194" y="1968387"/>
                </a:cubicBezTo>
                <a:cubicBezTo>
                  <a:pt x="440640" y="1968387"/>
                  <a:pt x="0" y="1527748"/>
                  <a:pt x="0" y="984194"/>
                </a:cubicBezTo>
                <a:cubicBezTo>
                  <a:pt x="0" y="440640"/>
                  <a:pt x="440640" y="0"/>
                  <a:pt x="984194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25400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444500" dist="279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 dirty="0">
              <a:solidFill>
                <a:prstClr val="white"/>
              </a:solidFill>
              <a:sym typeface="+mn-lt"/>
            </a:endParaRPr>
          </a:p>
        </p:txBody>
      </p:sp>
      <p:sp>
        <p:nvSpPr>
          <p:cNvPr id="81" name="任意多边形 80"/>
          <p:cNvSpPr/>
          <p:nvPr>
            <p:custDataLst>
              <p:tags r:id="rId2"/>
            </p:custDataLst>
          </p:nvPr>
        </p:nvSpPr>
        <p:spPr>
          <a:xfrm>
            <a:off x="3296925" y="4899045"/>
            <a:ext cx="672000" cy="672000"/>
          </a:xfrm>
          <a:custGeom>
            <a:avLst/>
            <a:gdLst>
              <a:gd name="connsiteX0" fmla="*/ 984194 w 1968387"/>
              <a:gd name="connsiteY0" fmla="*/ 0 h 1968387"/>
              <a:gd name="connsiteX1" fmla="*/ 1968387 w 1968387"/>
              <a:gd name="connsiteY1" fmla="*/ 984194 h 1968387"/>
              <a:gd name="connsiteX2" fmla="*/ 984194 w 1968387"/>
              <a:gd name="connsiteY2" fmla="*/ 1968387 h 1968387"/>
              <a:gd name="connsiteX3" fmla="*/ 0 w 1968387"/>
              <a:gd name="connsiteY3" fmla="*/ 984194 h 1968387"/>
              <a:gd name="connsiteX4" fmla="*/ 984194 w 1968387"/>
              <a:gd name="connsiteY4" fmla="*/ 0 h 19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387" h="1968387">
                <a:moveTo>
                  <a:pt x="984194" y="0"/>
                </a:moveTo>
                <a:cubicBezTo>
                  <a:pt x="1527748" y="0"/>
                  <a:pt x="1968387" y="440640"/>
                  <a:pt x="1968387" y="984194"/>
                </a:cubicBezTo>
                <a:cubicBezTo>
                  <a:pt x="1968387" y="1527748"/>
                  <a:pt x="1527748" y="1968387"/>
                  <a:pt x="984194" y="1968387"/>
                </a:cubicBezTo>
                <a:cubicBezTo>
                  <a:pt x="440640" y="1968387"/>
                  <a:pt x="0" y="1527748"/>
                  <a:pt x="0" y="984194"/>
                </a:cubicBezTo>
                <a:cubicBezTo>
                  <a:pt x="0" y="440640"/>
                  <a:pt x="440640" y="0"/>
                  <a:pt x="984194" y="0"/>
                </a:cubicBezTo>
                <a:close/>
              </a:path>
            </a:pathLst>
          </a:custGeom>
          <a:solidFill>
            <a:srgbClr val="0298DA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 dirty="0">
              <a:solidFill>
                <a:prstClr val="white"/>
              </a:solidFill>
              <a:sym typeface="+mn-lt"/>
            </a:endParaRPr>
          </a:p>
        </p:txBody>
      </p:sp>
      <p:sp>
        <p:nvSpPr>
          <p:cNvPr id="82" name="任意多边形 81"/>
          <p:cNvSpPr/>
          <p:nvPr>
            <p:custDataLst>
              <p:tags r:id="rId3"/>
            </p:custDataLst>
          </p:nvPr>
        </p:nvSpPr>
        <p:spPr>
          <a:xfrm>
            <a:off x="1277275" y="5298149"/>
            <a:ext cx="400939" cy="400939"/>
          </a:xfrm>
          <a:custGeom>
            <a:avLst/>
            <a:gdLst>
              <a:gd name="connsiteX0" fmla="*/ 984194 w 1968387"/>
              <a:gd name="connsiteY0" fmla="*/ 0 h 1968387"/>
              <a:gd name="connsiteX1" fmla="*/ 1968387 w 1968387"/>
              <a:gd name="connsiteY1" fmla="*/ 984194 h 1968387"/>
              <a:gd name="connsiteX2" fmla="*/ 984194 w 1968387"/>
              <a:gd name="connsiteY2" fmla="*/ 1968387 h 1968387"/>
              <a:gd name="connsiteX3" fmla="*/ 0 w 1968387"/>
              <a:gd name="connsiteY3" fmla="*/ 984194 h 1968387"/>
              <a:gd name="connsiteX4" fmla="*/ 984194 w 1968387"/>
              <a:gd name="connsiteY4" fmla="*/ 0 h 19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387" h="1968387">
                <a:moveTo>
                  <a:pt x="984194" y="0"/>
                </a:moveTo>
                <a:cubicBezTo>
                  <a:pt x="1527748" y="0"/>
                  <a:pt x="1968387" y="440640"/>
                  <a:pt x="1968387" y="984194"/>
                </a:cubicBezTo>
                <a:cubicBezTo>
                  <a:pt x="1968387" y="1527748"/>
                  <a:pt x="1527748" y="1968387"/>
                  <a:pt x="984194" y="1968387"/>
                </a:cubicBezTo>
                <a:cubicBezTo>
                  <a:pt x="440640" y="1968387"/>
                  <a:pt x="0" y="1527748"/>
                  <a:pt x="0" y="984194"/>
                </a:cubicBezTo>
                <a:cubicBezTo>
                  <a:pt x="0" y="440640"/>
                  <a:pt x="440640" y="0"/>
                  <a:pt x="984194" y="0"/>
                </a:cubicBezTo>
                <a:close/>
              </a:path>
            </a:pathLst>
          </a:custGeom>
          <a:solidFill>
            <a:srgbClr val="025AA2"/>
          </a:solidFill>
          <a:ln>
            <a:noFill/>
          </a:ln>
          <a:effectLst>
            <a:outerShdw blurRad="2794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 dirty="0">
              <a:solidFill>
                <a:schemeClr val="tx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3" name="任意多边形 82"/>
          <p:cNvSpPr/>
          <p:nvPr>
            <p:custDataLst>
              <p:tags r:id="rId4"/>
            </p:custDataLst>
          </p:nvPr>
        </p:nvSpPr>
        <p:spPr>
          <a:xfrm>
            <a:off x="862016" y="3197309"/>
            <a:ext cx="400939" cy="400939"/>
          </a:xfrm>
          <a:custGeom>
            <a:avLst/>
            <a:gdLst>
              <a:gd name="connsiteX0" fmla="*/ 984194 w 1968387"/>
              <a:gd name="connsiteY0" fmla="*/ 0 h 1968387"/>
              <a:gd name="connsiteX1" fmla="*/ 1968387 w 1968387"/>
              <a:gd name="connsiteY1" fmla="*/ 984194 h 1968387"/>
              <a:gd name="connsiteX2" fmla="*/ 984194 w 1968387"/>
              <a:gd name="connsiteY2" fmla="*/ 1968387 h 1968387"/>
              <a:gd name="connsiteX3" fmla="*/ 0 w 1968387"/>
              <a:gd name="connsiteY3" fmla="*/ 984194 h 1968387"/>
              <a:gd name="connsiteX4" fmla="*/ 984194 w 1968387"/>
              <a:gd name="connsiteY4" fmla="*/ 0 h 19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387" h="1968387">
                <a:moveTo>
                  <a:pt x="984194" y="0"/>
                </a:moveTo>
                <a:cubicBezTo>
                  <a:pt x="1527748" y="0"/>
                  <a:pt x="1968387" y="440640"/>
                  <a:pt x="1968387" y="984194"/>
                </a:cubicBezTo>
                <a:cubicBezTo>
                  <a:pt x="1968387" y="1527748"/>
                  <a:pt x="1527748" y="1968387"/>
                  <a:pt x="984194" y="1968387"/>
                </a:cubicBezTo>
                <a:cubicBezTo>
                  <a:pt x="440640" y="1968387"/>
                  <a:pt x="0" y="1527748"/>
                  <a:pt x="0" y="984194"/>
                </a:cubicBezTo>
                <a:cubicBezTo>
                  <a:pt x="0" y="440640"/>
                  <a:pt x="440640" y="0"/>
                  <a:pt x="984194" y="0"/>
                </a:cubicBezTo>
                <a:close/>
              </a:path>
            </a:pathLst>
          </a:custGeom>
          <a:solidFill>
            <a:srgbClr val="025AA2"/>
          </a:solidFill>
          <a:ln>
            <a:noFill/>
          </a:ln>
          <a:effectLst>
            <a:outerShdw blurRad="2794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 dirty="0">
              <a:solidFill>
                <a:schemeClr val="tx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4" name="椭圆 83"/>
          <p:cNvSpPr/>
          <p:nvPr/>
        </p:nvSpPr>
        <p:spPr bwMode="auto">
          <a:xfrm>
            <a:off x="1463425" y="4390898"/>
            <a:ext cx="709195" cy="709348"/>
          </a:xfrm>
          <a:prstGeom prst="ellipse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25400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444500" dist="279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85" name="椭圆 84"/>
          <p:cNvSpPr/>
          <p:nvPr/>
        </p:nvSpPr>
        <p:spPr bwMode="auto">
          <a:xfrm>
            <a:off x="4278728" y="4038993"/>
            <a:ext cx="355621" cy="355699"/>
          </a:xfrm>
          <a:prstGeom prst="ellipse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25400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444500" dist="279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86" name="任意多边形 85"/>
          <p:cNvSpPr/>
          <p:nvPr>
            <p:custDataLst>
              <p:tags r:id="rId5"/>
            </p:custDataLst>
          </p:nvPr>
        </p:nvSpPr>
        <p:spPr>
          <a:xfrm>
            <a:off x="4003253" y="2997688"/>
            <a:ext cx="720000" cy="720000"/>
          </a:xfrm>
          <a:custGeom>
            <a:avLst/>
            <a:gdLst>
              <a:gd name="connsiteX0" fmla="*/ 984194 w 1968387"/>
              <a:gd name="connsiteY0" fmla="*/ 0 h 1968387"/>
              <a:gd name="connsiteX1" fmla="*/ 1968387 w 1968387"/>
              <a:gd name="connsiteY1" fmla="*/ 984194 h 1968387"/>
              <a:gd name="connsiteX2" fmla="*/ 984194 w 1968387"/>
              <a:gd name="connsiteY2" fmla="*/ 1968387 h 1968387"/>
              <a:gd name="connsiteX3" fmla="*/ 0 w 1968387"/>
              <a:gd name="connsiteY3" fmla="*/ 984194 h 1968387"/>
              <a:gd name="connsiteX4" fmla="*/ 984194 w 1968387"/>
              <a:gd name="connsiteY4" fmla="*/ 0 h 19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387" h="1968387">
                <a:moveTo>
                  <a:pt x="984194" y="0"/>
                </a:moveTo>
                <a:cubicBezTo>
                  <a:pt x="1527748" y="0"/>
                  <a:pt x="1968387" y="440640"/>
                  <a:pt x="1968387" y="984194"/>
                </a:cubicBezTo>
                <a:cubicBezTo>
                  <a:pt x="1968387" y="1527748"/>
                  <a:pt x="1527748" y="1968387"/>
                  <a:pt x="984194" y="1968387"/>
                </a:cubicBezTo>
                <a:cubicBezTo>
                  <a:pt x="440640" y="1968387"/>
                  <a:pt x="0" y="1527748"/>
                  <a:pt x="0" y="984194"/>
                </a:cubicBezTo>
                <a:cubicBezTo>
                  <a:pt x="0" y="440640"/>
                  <a:pt x="440640" y="0"/>
                  <a:pt x="984194" y="0"/>
                </a:cubicBezTo>
                <a:close/>
              </a:path>
            </a:pathLst>
          </a:custGeom>
          <a:solidFill>
            <a:srgbClr val="025AA2"/>
          </a:solidFill>
          <a:ln>
            <a:noFill/>
          </a:ln>
          <a:effectLst>
            <a:outerShdw blurRad="2794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 dirty="0">
              <a:solidFill>
                <a:schemeClr val="tx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7" name="椭圆 86"/>
          <p:cNvSpPr/>
          <p:nvPr/>
        </p:nvSpPr>
        <p:spPr bwMode="auto">
          <a:xfrm>
            <a:off x="2374796" y="2091289"/>
            <a:ext cx="355621" cy="355699"/>
          </a:xfrm>
          <a:prstGeom prst="ellipse">
            <a:avLst/>
          </a:prstGeom>
          <a:gradFill flip="none" rotWithShape="1">
            <a:gsLst>
              <a:gs pos="100000">
                <a:schemeClr val="bg1"/>
              </a:gs>
              <a:gs pos="0">
                <a:srgbClr val="E0E0E0"/>
              </a:gs>
            </a:gsLst>
            <a:lin ang="8100000" scaled="0"/>
            <a:tileRect/>
          </a:gradFill>
          <a:ln w="25400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</a:ln>
          <a:effectLst>
            <a:outerShdw blurRad="444500" dist="2794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88" name="椭圆 87"/>
          <p:cNvSpPr/>
          <p:nvPr/>
        </p:nvSpPr>
        <p:spPr bwMode="auto">
          <a:xfrm>
            <a:off x="3541244" y="4436717"/>
            <a:ext cx="177811" cy="177851"/>
          </a:xfrm>
          <a:prstGeom prst="ellipse">
            <a:avLst/>
          </a:prstGeom>
          <a:solidFill>
            <a:srgbClr val="025AA2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89" name="椭圆 88"/>
          <p:cNvSpPr/>
          <p:nvPr/>
        </p:nvSpPr>
        <p:spPr bwMode="auto">
          <a:xfrm>
            <a:off x="3734232" y="2269205"/>
            <a:ext cx="177811" cy="177851"/>
          </a:xfrm>
          <a:prstGeom prst="ellipse">
            <a:avLst/>
          </a:prstGeom>
          <a:solidFill>
            <a:srgbClr val="0298DA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90" name="椭圆 89"/>
          <p:cNvSpPr/>
          <p:nvPr/>
        </p:nvSpPr>
        <p:spPr bwMode="auto">
          <a:xfrm>
            <a:off x="4634348" y="5679153"/>
            <a:ext cx="177811" cy="177851"/>
          </a:xfrm>
          <a:prstGeom prst="ellipse">
            <a:avLst/>
          </a:prstGeom>
          <a:solidFill>
            <a:srgbClr val="025AA2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91" name="TextBox 12"/>
          <p:cNvSpPr txBox="1"/>
          <p:nvPr/>
        </p:nvSpPr>
        <p:spPr>
          <a:xfrm>
            <a:off x="1490846" y="2535501"/>
            <a:ext cx="1319861" cy="506038"/>
          </a:xfrm>
          <a:prstGeom prst="rect">
            <a:avLst/>
          </a:prstGeom>
          <a:noFill/>
        </p:spPr>
        <p:txBody>
          <a:bodyPr wrap="square" lIns="135388" tIns="67692" rIns="135388" bIns="67692" rtlCol="0">
            <a:spAutoFit/>
          </a:bodyPr>
          <a:lstStyle/>
          <a:p>
            <a:pPr algn="ctr">
              <a:buClr>
                <a:schemeClr val="tx1">
                  <a:lumMod val="90000"/>
                  <a:lumOff val="10000"/>
                </a:schemeClr>
              </a:buClr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Java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2" name="TextBox 13"/>
          <p:cNvSpPr txBox="1"/>
          <p:nvPr/>
        </p:nvSpPr>
        <p:spPr>
          <a:xfrm>
            <a:off x="3163206" y="2462234"/>
            <a:ext cx="1319861" cy="506038"/>
          </a:xfrm>
          <a:prstGeom prst="rect">
            <a:avLst/>
          </a:prstGeom>
          <a:noFill/>
        </p:spPr>
        <p:txBody>
          <a:bodyPr wrap="square" lIns="135388" tIns="67692" rIns="135388" bIns="67692" rtlCol="0">
            <a:spAutoFit/>
          </a:bodyPr>
          <a:lstStyle/>
          <a:p>
            <a:pPr algn="ctr">
              <a:buClr>
                <a:schemeClr val="tx1">
                  <a:lumMod val="90000"/>
                  <a:lumOff val="10000"/>
                </a:schemeClr>
              </a:buClr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API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3" name="TextBox 14"/>
          <p:cNvSpPr txBox="1"/>
          <p:nvPr/>
        </p:nvSpPr>
        <p:spPr>
          <a:xfrm>
            <a:off x="3912043" y="4477968"/>
            <a:ext cx="1319861" cy="352150"/>
          </a:xfrm>
          <a:prstGeom prst="rect">
            <a:avLst/>
          </a:prstGeom>
          <a:noFill/>
        </p:spPr>
        <p:txBody>
          <a:bodyPr wrap="square" lIns="135388" tIns="67692" rIns="135388" bIns="67692" rtlCol="0">
            <a:spAutoFit/>
          </a:bodyPr>
          <a:lstStyle/>
          <a:p>
            <a:pPr algn="ctr">
              <a:buClr>
                <a:schemeClr val="tx1">
                  <a:lumMod val="90000"/>
                  <a:lumOff val="10000"/>
                </a:schemeClr>
              </a:buClr>
            </a:pPr>
            <a:r>
              <a:rPr lang="en-US" altLang="zh-CN" sz="1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SpringBoot</a:t>
            </a:r>
            <a:endParaRPr lang="zh-CN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4" name="TextBox 15"/>
          <p:cNvSpPr txBox="1"/>
          <p:nvPr/>
        </p:nvSpPr>
        <p:spPr>
          <a:xfrm>
            <a:off x="1887995" y="4946179"/>
            <a:ext cx="1319861" cy="506038"/>
          </a:xfrm>
          <a:prstGeom prst="rect">
            <a:avLst/>
          </a:prstGeom>
          <a:noFill/>
        </p:spPr>
        <p:txBody>
          <a:bodyPr wrap="square" lIns="135388" tIns="67692" rIns="135388" bIns="67692" rtlCol="0">
            <a:spAutoFit/>
          </a:bodyPr>
          <a:lstStyle/>
          <a:p>
            <a:pPr algn="ctr">
              <a:buClr>
                <a:schemeClr val="tx1">
                  <a:lumMod val="90000"/>
                  <a:lumOff val="10000"/>
                </a:schemeClr>
              </a:buClr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JSON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5" name="TextBox 16"/>
          <p:cNvSpPr txBox="1"/>
          <p:nvPr/>
        </p:nvSpPr>
        <p:spPr>
          <a:xfrm>
            <a:off x="5783808" y="3071842"/>
            <a:ext cx="5405483" cy="1336843"/>
          </a:xfrm>
          <a:prstGeom prst="rect">
            <a:avLst/>
          </a:prstGeom>
          <a:noFill/>
        </p:spPr>
        <p:txBody>
          <a:bodyPr wrap="square" lIns="135388" tIns="67692" rIns="135388" bIns="67692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733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      </a:t>
            </a:r>
            <a:r>
              <a:rPr lang="zh-CN" altLang="en-US" sz="1733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这个项目采用</a:t>
            </a:r>
            <a:r>
              <a:rPr lang="en-US" altLang="zh-CN" sz="1733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java</a:t>
            </a:r>
            <a:r>
              <a:rPr lang="zh-CN" altLang="en-US" sz="1733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作为开发语言，</a:t>
            </a:r>
            <a:r>
              <a:rPr lang="en-US" altLang="zh-CN" sz="1733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springboot</a:t>
            </a:r>
            <a:r>
              <a:rPr lang="zh-CN" altLang="en-US" sz="1733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作为基础框架，并以</a:t>
            </a:r>
            <a:r>
              <a:rPr lang="en-US" altLang="zh-CN" sz="1733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restful API</a:t>
            </a:r>
            <a:r>
              <a:rPr lang="zh-CN" altLang="en-US" sz="1733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形式提供数据给需要数据的用户。</a:t>
            </a:r>
            <a:endParaRPr lang="en-US" altLang="zh-CN" sz="1733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8" name="椭圆 97"/>
          <p:cNvSpPr/>
          <p:nvPr/>
        </p:nvSpPr>
        <p:spPr bwMode="auto">
          <a:xfrm>
            <a:off x="2034265" y="3778957"/>
            <a:ext cx="177811" cy="177851"/>
          </a:xfrm>
          <a:prstGeom prst="ellipse">
            <a:avLst/>
          </a:prstGeom>
          <a:solidFill>
            <a:srgbClr val="0298DA"/>
          </a:solidFill>
          <a:ln w="15875">
            <a:noFill/>
          </a:ln>
          <a:effectLst>
            <a:outerShdw blurRad="2794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>
              <a:solidFill>
                <a:prstClr val="white"/>
              </a:solidFill>
              <a:sym typeface="+mn-lt"/>
            </a:endParaRPr>
          </a:p>
        </p:txBody>
      </p:sp>
      <p:sp>
        <p:nvSpPr>
          <p:cNvPr id="99" name="任意多边形 98"/>
          <p:cNvSpPr/>
          <p:nvPr>
            <p:custDataLst>
              <p:tags r:id="rId6"/>
            </p:custDataLst>
          </p:nvPr>
        </p:nvSpPr>
        <p:spPr>
          <a:xfrm>
            <a:off x="2465032" y="4462333"/>
            <a:ext cx="240000" cy="240000"/>
          </a:xfrm>
          <a:custGeom>
            <a:avLst/>
            <a:gdLst>
              <a:gd name="connsiteX0" fmla="*/ 984194 w 1968387"/>
              <a:gd name="connsiteY0" fmla="*/ 0 h 1968387"/>
              <a:gd name="connsiteX1" fmla="*/ 1968387 w 1968387"/>
              <a:gd name="connsiteY1" fmla="*/ 984194 h 1968387"/>
              <a:gd name="connsiteX2" fmla="*/ 984194 w 1968387"/>
              <a:gd name="connsiteY2" fmla="*/ 1968387 h 1968387"/>
              <a:gd name="connsiteX3" fmla="*/ 0 w 1968387"/>
              <a:gd name="connsiteY3" fmla="*/ 984194 h 1968387"/>
              <a:gd name="connsiteX4" fmla="*/ 984194 w 1968387"/>
              <a:gd name="connsiteY4" fmla="*/ 0 h 1968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8387" h="1968387">
                <a:moveTo>
                  <a:pt x="984194" y="0"/>
                </a:moveTo>
                <a:cubicBezTo>
                  <a:pt x="1527748" y="0"/>
                  <a:pt x="1968387" y="440640"/>
                  <a:pt x="1968387" y="984194"/>
                </a:cubicBezTo>
                <a:cubicBezTo>
                  <a:pt x="1968387" y="1527748"/>
                  <a:pt x="1527748" y="1968387"/>
                  <a:pt x="984194" y="1968387"/>
                </a:cubicBezTo>
                <a:cubicBezTo>
                  <a:pt x="440640" y="1968387"/>
                  <a:pt x="0" y="1527748"/>
                  <a:pt x="0" y="984194"/>
                </a:cubicBezTo>
                <a:cubicBezTo>
                  <a:pt x="0" y="440640"/>
                  <a:pt x="440640" y="0"/>
                  <a:pt x="984194" y="0"/>
                </a:cubicBezTo>
                <a:close/>
              </a:path>
            </a:pathLst>
          </a:custGeom>
          <a:solidFill>
            <a:srgbClr val="0298DA"/>
          </a:solidFill>
          <a:ln>
            <a:noFill/>
          </a:ln>
          <a:effectLst>
            <a:outerShdw blurRad="2794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5388" tIns="67692" rIns="135388" bIns="67692" anchor="ctr"/>
          <a:lstStyle/>
          <a:p>
            <a:pPr algn="ctr"/>
            <a:endParaRPr lang="zh-CN" altLang="en-US" sz="2400" dirty="0">
              <a:solidFill>
                <a:schemeClr val="tx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1" name="TextBox 25"/>
          <p:cNvSpPr txBox="1"/>
          <p:nvPr/>
        </p:nvSpPr>
        <p:spPr>
          <a:xfrm>
            <a:off x="329667" y="3778066"/>
            <a:ext cx="1319861" cy="506038"/>
          </a:xfrm>
          <a:prstGeom prst="rect">
            <a:avLst/>
          </a:prstGeom>
          <a:noFill/>
        </p:spPr>
        <p:txBody>
          <a:bodyPr wrap="square" lIns="135388" tIns="67692" rIns="135388" bIns="67692" rtlCol="0">
            <a:spAutoFit/>
          </a:bodyPr>
          <a:lstStyle/>
          <a:p>
            <a:pPr algn="ctr">
              <a:buClr>
                <a:schemeClr val="tx1">
                  <a:lumMod val="90000"/>
                  <a:lumOff val="10000"/>
                </a:schemeClr>
              </a:buClr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BOND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481637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9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9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9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9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9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1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2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9" fill="hold" grpId="0" nodeType="with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5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6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9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9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0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9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3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4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9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7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8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9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9" fill="hold" grpId="0" nodeType="withEffect" p14:presetBounceEnd="5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6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9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9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0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9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3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4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9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9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1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1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9" fill="hold" grpId="0" nodeType="withEffect" p14:presetBounceEnd="50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5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6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80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81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82" dur="1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  <p:bldP spid="86" grpId="0" animBg="1"/>
          <p:bldP spid="87" grpId="0" animBg="1"/>
          <p:bldP spid="88" grpId="0" animBg="1"/>
          <p:bldP spid="89" grpId="0" animBg="1"/>
          <p:bldP spid="90" grpId="0" animBg="1"/>
          <p:bldP spid="91" grpId="0"/>
          <p:bldP spid="92" grpId="0"/>
          <p:bldP spid="93" grpId="0"/>
          <p:bldP spid="94" grpId="0"/>
          <p:bldP spid="95" grpId="0"/>
          <p:bldP spid="98" grpId="0" animBg="1"/>
          <p:bldP spid="99" grpId="0" animBg="1"/>
          <p:bldP spid="10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9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9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9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9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9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9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9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9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9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9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9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9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9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9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8" presetID="5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80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81" dur="1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82" dur="1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  <p:bldP spid="86" grpId="0" animBg="1"/>
          <p:bldP spid="87" grpId="0" animBg="1"/>
          <p:bldP spid="88" grpId="0" animBg="1"/>
          <p:bldP spid="89" grpId="0" animBg="1"/>
          <p:bldP spid="90" grpId="0" animBg="1"/>
          <p:bldP spid="91" grpId="0"/>
          <p:bldP spid="92" grpId="0"/>
          <p:bldP spid="93" grpId="0"/>
          <p:bldP spid="94" grpId="0"/>
          <p:bldP spid="95" grpId="0"/>
          <p:bldP spid="98" grpId="0" animBg="1"/>
          <p:bldP spid="99" grpId="0" animBg="1"/>
          <p:bldP spid="101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平行四边形 13"/>
          <p:cNvSpPr/>
          <p:nvPr/>
        </p:nvSpPr>
        <p:spPr>
          <a:xfrm flipV="1">
            <a:off x="-712922" y="-1"/>
            <a:ext cx="2302733" cy="890039"/>
          </a:xfrm>
          <a:prstGeom prst="parallelogram">
            <a:avLst>
              <a:gd name="adj" fmla="val 52513"/>
            </a:avLst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flipV="1">
            <a:off x="1225675" y="0"/>
            <a:ext cx="604287" cy="890039"/>
          </a:xfrm>
          <a:custGeom>
            <a:avLst/>
            <a:gdLst>
              <a:gd name="connsiteX0" fmla="*/ 0 w 604287"/>
              <a:gd name="connsiteY0" fmla="*/ 890039 h 890039"/>
              <a:gd name="connsiteX1" fmla="*/ 136901 w 604287"/>
              <a:gd name="connsiteY1" fmla="*/ 890039 h 890039"/>
              <a:gd name="connsiteX2" fmla="*/ 604287 w 604287"/>
              <a:gd name="connsiteY2" fmla="*/ 0 h 890039"/>
              <a:gd name="connsiteX3" fmla="*/ 467386 w 604287"/>
              <a:gd name="connsiteY3" fmla="*/ 0 h 89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4287" h="890039">
                <a:moveTo>
                  <a:pt x="0" y="890039"/>
                </a:moveTo>
                <a:lnTo>
                  <a:pt x="136901" y="890039"/>
                </a:lnTo>
                <a:lnTo>
                  <a:pt x="604287" y="0"/>
                </a:lnTo>
                <a:lnTo>
                  <a:pt x="467386" y="0"/>
                </a:lnTo>
                <a:close/>
              </a:path>
            </a:pathLst>
          </a:cu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solidFill>
            <a:srgbClr val="025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2435132" y="-1267431"/>
            <a:ext cx="763365" cy="1032923"/>
          </a:xfrm>
          <a:prstGeom prst="rect">
            <a:avLst/>
          </a:prstGeom>
          <a:solidFill>
            <a:srgbClr val="029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178721" y="-1276856"/>
            <a:ext cx="763365" cy="1032923"/>
          </a:xfrm>
          <a:prstGeom prst="rect">
            <a:avLst/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6383" y="152630"/>
            <a:ext cx="1159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Arial Rounded MT Bold" panose="020F0704030504030204" pitchFamily="34" charset="0"/>
                <a:ea typeface="Kozuka Mincho Pr6N H" panose="02020900000000000000" pitchFamily="18" charset="-128"/>
                <a:cs typeface="Arial Unicode MS" panose="020B0604020202020204" pitchFamily="34" charset="-122"/>
              </a:rPr>
              <a:t>2018</a:t>
            </a:r>
            <a:endParaRPr lang="zh-CN" altLang="en-US" sz="3200" b="1" dirty="0">
              <a:solidFill>
                <a:schemeClr val="bg1"/>
              </a:solidFill>
              <a:latin typeface="Arial Rounded MT Bold" panose="020F0704030504030204" pitchFamily="34" charset="0"/>
              <a:ea typeface="Kozuka Mincho Pr6N H" panose="02020900000000000000" pitchFamily="18" charset="-128"/>
              <a:cs typeface="Arial Unicode MS" panose="020B0604020202020204" pitchFamily="34" charset="-122"/>
            </a:endParaRPr>
          </a:p>
        </p:txBody>
      </p:sp>
      <p:sp>
        <p:nvSpPr>
          <p:cNvPr id="23" name="文本框 1"/>
          <p:cNvSpPr>
            <a:spLocks noChangeArrowheads="1"/>
          </p:cNvSpPr>
          <p:nvPr/>
        </p:nvSpPr>
        <p:spPr bwMode="auto">
          <a:xfrm>
            <a:off x="2384967" y="75138"/>
            <a:ext cx="295465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项目历程</a:t>
            </a:r>
            <a:endParaRPr lang="en-US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431371" y="6395720"/>
            <a:ext cx="11137237" cy="0"/>
          </a:xfrm>
          <a:prstGeom prst="line">
            <a:avLst/>
          </a:prstGeom>
          <a:ln w="222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1722513" y="3717481"/>
            <a:ext cx="0" cy="2678757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3776537" y="3201748"/>
            <a:ext cx="0" cy="3194492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7914420" y="4007573"/>
            <a:ext cx="0" cy="23040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5831979" y="4679486"/>
            <a:ext cx="0" cy="1716847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>
            <a:off x="9986308" y="3431253"/>
            <a:ext cx="0" cy="28800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椭圆 58"/>
          <p:cNvSpPr/>
          <p:nvPr/>
        </p:nvSpPr>
        <p:spPr bwMode="auto">
          <a:xfrm>
            <a:off x="3693759" y="6287325"/>
            <a:ext cx="192000" cy="192000"/>
          </a:xfrm>
          <a:prstGeom prst="ellipse">
            <a:avLst/>
          </a:prstGeom>
          <a:solidFill>
            <a:srgbClr val="025AA2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60" name="椭圆 59"/>
          <p:cNvSpPr/>
          <p:nvPr/>
        </p:nvSpPr>
        <p:spPr bwMode="auto">
          <a:xfrm>
            <a:off x="1650513" y="6287325"/>
            <a:ext cx="192000" cy="192000"/>
          </a:xfrm>
          <a:prstGeom prst="ellipse">
            <a:avLst/>
          </a:prstGeom>
          <a:solidFill>
            <a:srgbClr val="0298DA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61" name="椭圆 60"/>
          <p:cNvSpPr/>
          <p:nvPr/>
        </p:nvSpPr>
        <p:spPr bwMode="auto">
          <a:xfrm>
            <a:off x="5759979" y="6287325"/>
            <a:ext cx="192000" cy="192000"/>
          </a:xfrm>
          <a:prstGeom prst="ellipse">
            <a:avLst/>
          </a:prstGeom>
          <a:solidFill>
            <a:srgbClr val="0298DA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62" name="椭圆 61"/>
          <p:cNvSpPr/>
          <p:nvPr/>
        </p:nvSpPr>
        <p:spPr bwMode="auto">
          <a:xfrm>
            <a:off x="7842420" y="6287325"/>
            <a:ext cx="192000" cy="192000"/>
          </a:xfrm>
          <a:prstGeom prst="ellipse">
            <a:avLst/>
          </a:prstGeom>
          <a:solidFill>
            <a:srgbClr val="025AA2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accent1"/>
              </a:solidFill>
            </a:endParaRPr>
          </a:p>
        </p:txBody>
      </p:sp>
      <p:sp>
        <p:nvSpPr>
          <p:cNvPr id="63" name="椭圆 62"/>
          <p:cNvSpPr/>
          <p:nvPr/>
        </p:nvSpPr>
        <p:spPr bwMode="auto">
          <a:xfrm>
            <a:off x="9920944" y="6287325"/>
            <a:ext cx="192000" cy="192000"/>
          </a:xfrm>
          <a:prstGeom prst="ellipse">
            <a:avLst/>
          </a:prstGeom>
          <a:solidFill>
            <a:srgbClr val="0298DA"/>
          </a:solidFill>
          <a:ln>
            <a:noFill/>
          </a:ln>
          <a:effectLst>
            <a:outerShdw blurRad="279400" dist="1905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400">
              <a:solidFill>
                <a:schemeClr val="accent1"/>
              </a:solidFill>
            </a:endParaRPr>
          </a:p>
        </p:txBody>
      </p:sp>
      <p:grpSp>
        <p:nvGrpSpPr>
          <p:cNvPr id="64" name="组合 63"/>
          <p:cNvGrpSpPr>
            <a:grpSpLocks noChangeAspect="1"/>
          </p:cNvGrpSpPr>
          <p:nvPr/>
        </p:nvGrpSpPr>
        <p:grpSpPr>
          <a:xfrm>
            <a:off x="2954185" y="1763686"/>
            <a:ext cx="1644713" cy="1981817"/>
            <a:chOff x="1230317" y="1347616"/>
            <a:chExt cx="948873" cy="1143356"/>
          </a:xfrm>
        </p:grpSpPr>
        <p:sp>
          <p:nvSpPr>
            <p:cNvPr id="65" name="椭圆 11"/>
            <p:cNvSpPr/>
            <p:nvPr/>
          </p:nvSpPr>
          <p:spPr>
            <a:xfrm>
              <a:off x="1230317" y="1347616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101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sym typeface="+mn-lt"/>
              </a:endParaRPr>
            </a:p>
          </p:txBody>
        </p:sp>
        <p:sp>
          <p:nvSpPr>
            <p:cNvPr id="66" name="MH_Other_9"/>
            <p:cNvSpPr/>
            <p:nvPr>
              <p:custDataLst>
                <p:tags r:id="rId5"/>
              </p:custDataLst>
            </p:nvPr>
          </p:nvSpPr>
          <p:spPr>
            <a:xfrm>
              <a:off x="1380753" y="1491630"/>
              <a:ext cx="648000" cy="648000"/>
            </a:xfrm>
            <a:prstGeom prst="ellipse">
              <a:avLst/>
            </a:prstGeom>
            <a:solidFill>
              <a:srgbClr val="025AA2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zh-CN" sz="2000" dirty="0">
                  <a:latin typeface="Impact" panose="020B0806030902050204" pitchFamily="34" charset="0"/>
                  <a:ea typeface="微软雅黑" panose="020B0503020204020204" pitchFamily="34" charset="-122"/>
                </a:rPr>
                <a:t>Dec,2017</a:t>
              </a:r>
              <a:endParaRPr lang="zh-CN" altLang="en-US" sz="2000" dirty="0"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7" name="组合 66"/>
          <p:cNvGrpSpPr>
            <a:grpSpLocks noChangeAspect="1"/>
          </p:cNvGrpSpPr>
          <p:nvPr/>
        </p:nvGrpSpPr>
        <p:grpSpPr>
          <a:xfrm>
            <a:off x="7092065" y="1964375"/>
            <a:ext cx="1644713" cy="1981817"/>
            <a:chOff x="1230317" y="1347616"/>
            <a:chExt cx="948873" cy="1143356"/>
          </a:xfrm>
        </p:grpSpPr>
        <p:sp>
          <p:nvSpPr>
            <p:cNvPr id="68" name="椭圆 11"/>
            <p:cNvSpPr/>
            <p:nvPr/>
          </p:nvSpPr>
          <p:spPr>
            <a:xfrm>
              <a:off x="1230317" y="1347616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101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sym typeface="+mn-lt"/>
              </a:endParaRPr>
            </a:p>
          </p:txBody>
        </p:sp>
        <p:sp>
          <p:nvSpPr>
            <p:cNvPr id="69" name="MH_Other_9"/>
            <p:cNvSpPr/>
            <p:nvPr>
              <p:custDataLst>
                <p:tags r:id="rId4"/>
              </p:custDataLst>
            </p:nvPr>
          </p:nvSpPr>
          <p:spPr>
            <a:xfrm>
              <a:off x="1380753" y="1491630"/>
              <a:ext cx="648000" cy="648000"/>
            </a:xfrm>
            <a:prstGeom prst="ellipse">
              <a:avLst/>
            </a:prstGeom>
            <a:solidFill>
              <a:srgbClr val="025AA2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zh-CN" sz="2000" dirty="0">
                  <a:latin typeface="Impact" panose="020B0806030902050204" pitchFamily="34" charset="0"/>
                  <a:ea typeface="微软雅黑" panose="020B0503020204020204" pitchFamily="34" charset="-122"/>
                </a:rPr>
                <a:t>Feb,2018</a:t>
              </a:r>
              <a:endParaRPr lang="zh-CN" altLang="en-US" sz="2000" dirty="0"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0" name="组合 69"/>
          <p:cNvGrpSpPr>
            <a:grpSpLocks noChangeAspect="1"/>
          </p:cNvGrpSpPr>
          <p:nvPr/>
        </p:nvGrpSpPr>
        <p:grpSpPr>
          <a:xfrm>
            <a:off x="1076525" y="2423357"/>
            <a:ext cx="1291976" cy="1556781"/>
            <a:chOff x="1230317" y="1347616"/>
            <a:chExt cx="948873" cy="1143356"/>
          </a:xfrm>
        </p:grpSpPr>
        <p:sp>
          <p:nvSpPr>
            <p:cNvPr id="71" name="椭圆 11"/>
            <p:cNvSpPr/>
            <p:nvPr/>
          </p:nvSpPr>
          <p:spPr>
            <a:xfrm>
              <a:off x="1230317" y="1347616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101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sym typeface="+mn-lt"/>
              </a:endParaRPr>
            </a:p>
          </p:txBody>
        </p:sp>
        <p:sp>
          <p:nvSpPr>
            <p:cNvPr id="72" name="MH_Other_9"/>
            <p:cNvSpPr/>
            <p:nvPr>
              <p:custDataLst>
                <p:tags r:id="rId3"/>
              </p:custDataLst>
            </p:nvPr>
          </p:nvSpPr>
          <p:spPr>
            <a:xfrm>
              <a:off x="1377371" y="1488412"/>
              <a:ext cx="648000" cy="648000"/>
            </a:xfrm>
            <a:prstGeom prst="ellipse">
              <a:avLst/>
            </a:prstGeom>
            <a:solidFill>
              <a:srgbClr val="0298DA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zh-CN" sz="1600" dirty="0">
                  <a:latin typeface="Impact" panose="020B0806030902050204" pitchFamily="34" charset="0"/>
                  <a:ea typeface="微软雅黑" panose="020B0503020204020204" pitchFamily="34" charset="-122"/>
                </a:rPr>
                <a:t>Nov,2017</a:t>
              </a:r>
              <a:endParaRPr lang="zh-CN" altLang="en-US" sz="1600" dirty="0"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3" name="组合 72"/>
          <p:cNvGrpSpPr>
            <a:grpSpLocks noChangeAspect="1"/>
          </p:cNvGrpSpPr>
          <p:nvPr/>
        </p:nvGrpSpPr>
        <p:grpSpPr>
          <a:xfrm>
            <a:off x="5185991" y="3054561"/>
            <a:ext cx="1291976" cy="1556781"/>
            <a:chOff x="1230317" y="1347616"/>
            <a:chExt cx="948873" cy="1143356"/>
          </a:xfrm>
        </p:grpSpPr>
        <p:sp>
          <p:nvSpPr>
            <p:cNvPr id="74" name="椭圆 11"/>
            <p:cNvSpPr/>
            <p:nvPr/>
          </p:nvSpPr>
          <p:spPr>
            <a:xfrm>
              <a:off x="1230317" y="1347616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101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sym typeface="+mn-lt"/>
              </a:endParaRPr>
            </a:p>
          </p:txBody>
        </p:sp>
        <p:sp>
          <p:nvSpPr>
            <p:cNvPr id="75" name="MH_Other_9"/>
            <p:cNvSpPr/>
            <p:nvPr>
              <p:custDataLst>
                <p:tags r:id="rId2"/>
              </p:custDataLst>
            </p:nvPr>
          </p:nvSpPr>
          <p:spPr>
            <a:xfrm>
              <a:off x="1386256" y="1491630"/>
              <a:ext cx="648000" cy="648000"/>
            </a:xfrm>
            <a:prstGeom prst="ellipse">
              <a:avLst/>
            </a:prstGeom>
            <a:solidFill>
              <a:srgbClr val="0298DA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zh-CN" sz="2000" dirty="0">
                  <a:latin typeface="Impact" panose="020B0806030902050204" pitchFamily="34" charset="0"/>
                  <a:ea typeface="微软雅黑" panose="020B0503020204020204" pitchFamily="34" charset="-122"/>
                </a:rPr>
                <a:t>Jan,2018</a:t>
              </a:r>
              <a:endParaRPr lang="zh-CN" altLang="en-US" sz="2000" dirty="0"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6" name="组合 75"/>
          <p:cNvGrpSpPr>
            <a:grpSpLocks noChangeAspect="1"/>
          </p:cNvGrpSpPr>
          <p:nvPr/>
        </p:nvGrpSpPr>
        <p:grpSpPr>
          <a:xfrm>
            <a:off x="9346956" y="1904377"/>
            <a:ext cx="1291976" cy="1556781"/>
            <a:chOff x="1230317" y="1347616"/>
            <a:chExt cx="948873" cy="1143356"/>
          </a:xfrm>
        </p:grpSpPr>
        <p:sp>
          <p:nvSpPr>
            <p:cNvPr id="77" name="椭圆 11"/>
            <p:cNvSpPr/>
            <p:nvPr/>
          </p:nvSpPr>
          <p:spPr>
            <a:xfrm>
              <a:off x="1230317" y="1347616"/>
              <a:ext cx="948873" cy="1143356"/>
            </a:xfrm>
            <a:custGeom>
              <a:avLst/>
              <a:gdLst/>
              <a:ahLst/>
              <a:cxnLst/>
              <a:rect l="l" t="t" r="r" b="b"/>
              <a:pathLst>
                <a:path w="1845204" h="2223400">
                  <a:moveTo>
                    <a:pt x="922602" y="0"/>
                  </a:moveTo>
                  <a:cubicBezTo>
                    <a:pt x="1432141" y="0"/>
                    <a:pt x="1845204" y="413063"/>
                    <a:pt x="1845204" y="922602"/>
                  </a:cubicBezTo>
                  <a:cubicBezTo>
                    <a:pt x="1845204" y="1147299"/>
                    <a:pt x="1764878" y="1353235"/>
                    <a:pt x="1628134" y="1510557"/>
                  </a:cubicBezTo>
                  <a:lnTo>
                    <a:pt x="1635445" y="1510557"/>
                  </a:lnTo>
                  <a:lnTo>
                    <a:pt x="1593653" y="1552349"/>
                  </a:lnTo>
                  <a:cubicBezTo>
                    <a:pt x="1581994" y="1568184"/>
                    <a:pt x="1568184" y="1581994"/>
                    <a:pt x="1552350" y="1593652"/>
                  </a:cubicBezTo>
                  <a:lnTo>
                    <a:pt x="922602" y="2223400"/>
                  </a:lnTo>
                  <a:lnTo>
                    <a:pt x="292852" y="1593650"/>
                  </a:lnTo>
                  <a:cubicBezTo>
                    <a:pt x="277019" y="1581993"/>
                    <a:pt x="263211" y="1568185"/>
                    <a:pt x="251554" y="1552352"/>
                  </a:cubicBezTo>
                  <a:lnTo>
                    <a:pt x="209759" y="1510557"/>
                  </a:lnTo>
                  <a:lnTo>
                    <a:pt x="217070" y="1510557"/>
                  </a:lnTo>
                  <a:cubicBezTo>
                    <a:pt x="80326" y="1353235"/>
                    <a:pt x="0" y="1147299"/>
                    <a:pt x="0" y="922602"/>
                  </a:cubicBezTo>
                  <a:cubicBezTo>
                    <a:pt x="0" y="413063"/>
                    <a:pt x="413063" y="0"/>
                    <a:pt x="922602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1016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  <a:sym typeface="+mn-lt"/>
              </a:endParaRPr>
            </a:p>
          </p:txBody>
        </p:sp>
        <p:sp>
          <p:nvSpPr>
            <p:cNvPr id="78" name="MH_Other_9"/>
            <p:cNvSpPr/>
            <p:nvPr>
              <p:custDataLst>
                <p:tags r:id="rId1"/>
              </p:custDataLst>
            </p:nvPr>
          </p:nvSpPr>
          <p:spPr>
            <a:xfrm>
              <a:off x="1385533" y="1491630"/>
              <a:ext cx="648000" cy="648000"/>
            </a:xfrm>
            <a:prstGeom prst="ellipse">
              <a:avLst/>
            </a:prstGeom>
            <a:solidFill>
              <a:srgbClr val="0298DA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zh-CN" sz="2000" dirty="0">
                  <a:latin typeface="Impact" panose="020B0806030902050204" pitchFamily="34" charset="0"/>
                  <a:ea typeface="微软雅黑" panose="020B0503020204020204" pitchFamily="34" charset="-122"/>
                </a:rPr>
                <a:t>Mar,2018</a:t>
              </a:r>
              <a:endParaRPr lang="zh-CN" altLang="en-US" sz="2000" dirty="0"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79" name="文本框 78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1725466" y="4597047"/>
            <a:ext cx="2018501" cy="103105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1D6FA9"/>
                </a:solidFill>
                <a:latin typeface="微软雅黑" pitchFamily="34" charset="-122"/>
                <a:ea typeface="微软雅黑" pitchFamily="34" charset="-122"/>
              </a:rPr>
              <a:t>  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学习了</a:t>
            </a:r>
            <a:r>
              <a:rPr lang="en-US" altLang="zh-CN" sz="1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Springboot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框架，想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要通过这个框架来进行一些项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目开发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79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3763477" y="4604106"/>
            <a:ext cx="2105063" cy="76944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由于工作中经常会接触债券这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个概念，所以有了开发债券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的想法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80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5930089" y="4957036"/>
            <a:ext cx="1877437" cy="6001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确认参加比赛和开始进行相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关开发准备工作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文本框 81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7955969" y="4149528"/>
            <a:ext cx="2018501" cy="60016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主要编码阶段，完成数据采集</a:t>
            </a:r>
            <a:endParaRPr lang="en-US" altLang="zh-CN" sz="1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展示工作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文本框 82" descr="e7d195523061f1c0deeec63e560781cfd59afb0ea006f2a87ABB68BF51EA6619813959095094C18C62A12F549504892A4AAA8C1554C6663626E05CA27F281A14E6983772AFC3FB97135759321DEA3D704CB8FFD9D2544D205DFD9452AF5C24171A02DC413C4E9E95A0259E43A29C8CF0063CADF8A4F89C6E74ABA5E43AE0EF4BB9CE24E58B8BC46C898B2DB6E1B2C577"/>
          <p:cNvSpPr txBox="1"/>
          <p:nvPr/>
        </p:nvSpPr>
        <p:spPr>
          <a:xfrm>
            <a:off x="10180759" y="4568427"/>
            <a:ext cx="748923" cy="2616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项目完成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64689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00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500"/>
                            </p:stCondLst>
                            <p:childTnLst>
                              <p:par>
                                <p:cTn id="6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5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5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 animBg="1"/>
      <p:bldP spid="61" grpId="0" animBg="1"/>
      <p:bldP spid="62" grpId="0" animBg="1"/>
      <p:bldP spid="63" grpId="0" animBg="1"/>
      <p:bldP spid="79" grpId="0"/>
      <p:bldP spid="80" grpId="0"/>
      <p:bldP spid="81" grpId="0"/>
      <p:bldP spid="82" grpId="0"/>
      <p:bldP spid="8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平行四边形 13"/>
          <p:cNvSpPr/>
          <p:nvPr/>
        </p:nvSpPr>
        <p:spPr>
          <a:xfrm flipV="1">
            <a:off x="-712922" y="-1"/>
            <a:ext cx="2302733" cy="890039"/>
          </a:xfrm>
          <a:prstGeom prst="parallelogram">
            <a:avLst>
              <a:gd name="adj" fmla="val 52513"/>
            </a:avLst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flipV="1">
            <a:off x="1225675" y="0"/>
            <a:ext cx="604287" cy="890039"/>
          </a:xfrm>
          <a:custGeom>
            <a:avLst/>
            <a:gdLst>
              <a:gd name="connsiteX0" fmla="*/ 0 w 604287"/>
              <a:gd name="connsiteY0" fmla="*/ 890039 h 890039"/>
              <a:gd name="connsiteX1" fmla="*/ 136901 w 604287"/>
              <a:gd name="connsiteY1" fmla="*/ 890039 h 890039"/>
              <a:gd name="connsiteX2" fmla="*/ 604287 w 604287"/>
              <a:gd name="connsiteY2" fmla="*/ 0 h 890039"/>
              <a:gd name="connsiteX3" fmla="*/ 467386 w 604287"/>
              <a:gd name="connsiteY3" fmla="*/ 0 h 89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4287" h="890039">
                <a:moveTo>
                  <a:pt x="0" y="890039"/>
                </a:moveTo>
                <a:lnTo>
                  <a:pt x="136901" y="890039"/>
                </a:lnTo>
                <a:lnTo>
                  <a:pt x="604287" y="0"/>
                </a:lnTo>
                <a:lnTo>
                  <a:pt x="467386" y="0"/>
                </a:lnTo>
                <a:close/>
              </a:path>
            </a:pathLst>
          </a:cu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6383" y="152630"/>
            <a:ext cx="1159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Arial Rounded MT Bold" panose="020F0704030504030204" pitchFamily="34" charset="0"/>
                <a:ea typeface="Kozuka Mincho Pr6N H" panose="02020900000000000000" pitchFamily="18" charset="-128"/>
                <a:cs typeface="Arial Unicode MS" panose="020B0604020202020204" pitchFamily="34" charset="-122"/>
              </a:rPr>
              <a:t>2018</a:t>
            </a:r>
            <a:endParaRPr lang="zh-CN" altLang="en-US" sz="3200" b="1" dirty="0">
              <a:solidFill>
                <a:schemeClr val="bg1"/>
              </a:solidFill>
              <a:latin typeface="Arial Rounded MT Bold" panose="020F0704030504030204" pitchFamily="34" charset="0"/>
              <a:ea typeface="Kozuka Mincho Pr6N H" panose="02020900000000000000" pitchFamily="18" charset="-128"/>
              <a:cs typeface="Arial Unicode MS" panose="020B0604020202020204" pitchFamily="34" charset="-122"/>
            </a:endParaRPr>
          </a:p>
        </p:txBody>
      </p:sp>
      <p:sp>
        <p:nvSpPr>
          <p:cNvPr id="23" name="文本框 1"/>
          <p:cNvSpPr>
            <a:spLocks noChangeArrowheads="1"/>
          </p:cNvSpPr>
          <p:nvPr/>
        </p:nvSpPr>
        <p:spPr bwMode="auto">
          <a:xfrm>
            <a:off x="2384967" y="75138"/>
            <a:ext cx="295465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结果展示</a:t>
            </a:r>
            <a:endParaRPr lang="en-US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solidFill>
            <a:srgbClr val="025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35132" y="-1267431"/>
            <a:ext cx="763365" cy="1032923"/>
          </a:xfrm>
          <a:prstGeom prst="rect">
            <a:avLst/>
          </a:prstGeom>
          <a:solidFill>
            <a:srgbClr val="029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78721" y="-1276856"/>
            <a:ext cx="763365" cy="1032923"/>
          </a:xfrm>
          <a:prstGeom prst="rect">
            <a:avLst/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7899232" y="1844947"/>
            <a:ext cx="3456385" cy="1203941"/>
            <a:chOff x="5652119" y="1235967"/>
            <a:chExt cx="2592289" cy="902956"/>
          </a:xfrm>
        </p:grpSpPr>
        <p:sp>
          <p:nvSpPr>
            <p:cNvPr id="13" name="MH_Text_1"/>
            <p:cNvSpPr txBox="1"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5652120" y="1572781"/>
              <a:ext cx="2592288" cy="566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10000"/>
                </a:lnSpc>
                <a:defRPr/>
              </a:pPr>
              <a:r>
                <a:rPr lang="en-US" altLang="zh-CN" sz="173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http://47.93.248.132:8080/bondstatic/index?indexcode=000012</a:t>
              </a:r>
            </a:p>
          </p:txBody>
        </p:sp>
        <p:sp>
          <p:nvSpPr>
            <p:cNvPr id="15" name="MH_SubTitle_1"/>
            <p:cNvSpPr txBox="1"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5652119" y="1235967"/>
              <a:ext cx="1797844" cy="323255"/>
            </a:xfrm>
            <a:prstGeom prst="rect">
              <a:avLst/>
            </a:prstGeom>
            <a:no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59985" tIns="0" rIns="159985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buNone/>
              </a:pPr>
              <a:r>
                <a:rPr lang="zh-CN" altLang="en-US" sz="2400" dirty="0">
                  <a:solidFill>
                    <a:srgbClr val="025AA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债券指数</a:t>
              </a:r>
            </a:p>
          </p:txBody>
        </p:sp>
      </p:grpSp>
      <p:cxnSp>
        <p:nvCxnSpPr>
          <p:cNvPr id="16" name="直接连接符 15"/>
          <p:cNvCxnSpPr/>
          <p:nvPr/>
        </p:nvCxnSpPr>
        <p:spPr>
          <a:xfrm>
            <a:off x="6266498" y="3145938"/>
            <a:ext cx="508912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7899234" y="3525137"/>
            <a:ext cx="3456384" cy="1211943"/>
            <a:chOff x="5652120" y="2496108"/>
            <a:chExt cx="2592288" cy="908957"/>
          </a:xfrm>
        </p:grpSpPr>
        <p:sp>
          <p:nvSpPr>
            <p:cNvPr id="19" name="MH_Text_1"/>
            <p:cNvSpPr txBox="1"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5652120" y="2838923"/>
              <a:ext cx="2592288" cy="566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10000"/>
                </a:lnSpc>
                <a:defRPr/>
              </a:pPr>
              <a:r>
                <a:rPr lang="en-US" altLang="zh-CN" sz="173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http://47.93.248.132:8080/bondstatic/bond?bondcode=019319</a:t>
              </a:r>
            </a:p>
          </p:txBody>
        </p:sp>
        <p:sp>
          <p:nvSpPr>
            <p:cNvPr id="20" name="MH_SubTitle_1"/>
            <p:cNvSpPr txBox="1"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5652120" y="2496108"/>
              <a:ext cx="1797844" cy="323255"/>
            </a:xfrm>
            <a:prstGeom prst="rect">
              <a:avLst/>
            </a:prstGeom>
            <a:no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59985" tIns="0" rIns="159985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buClr>
                  <a:schemeClr val="accent2"/>
                </a:buClr>
                <a:buNone/>
              </a:pPr>
              <a:r>
                <a:rPr lang="zh-CN" altLang="en-US" sz="2400" dirty="0">
                  <a:solidFill>
                    <a:srgbClr val="0298D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债券价格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899234" y="5205326"/>
            <a:ext cx="3456384" cy="1204596"/>
            <a:chOff x="5652120" y="3756248"/>
            <a:chExt cx="2592288" cy="903447"/>
          </a:xfrm>
        </p:grpSpPr>
        <p:sp>
          <p:nvSpPr>
            <p:cNvPr id="24" name="MH_Text_1"/>
            <p:cNvSpPr txBox="1"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5652120" y="4093553"/>
              <a:ext cx="2592288" cy="5661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no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+mn-ea"/>
                  <a:cs typeface="Arial" panose="020B0604020202020204" pitchFamily="34" charset="0"/>
                </a:defRPr>
              </a:lvl9pPr>
            </a:lstStyle>
            <a:p>
              <a:pPr>
                <a:lnSpc>
                  <a:spcPct val="110000"/>
                </a:lnSpc>
                <a:defRPr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  <a:hlinkClick r:id="rId15"/>
                </a:rPr>
                <a:t>http://47.93.248.132:8080/bondstatic/histBond?bondcode=019319&amp;days=3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>
                <a:lnSpc>
                  <a:spcPct val="110000"/>
                </a:lnSpc>
                <a:defRPr/>
              </a:pP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http://47.93.248.132:8080/bondstatic/histindex?indexcode=000012&amp;days=1</a:t>
              </a:r>
            </a:p>
          </p:txBody>
        </p:sp>
        <p:sp>
          <p:nvSpPr>
            <p:cNvPr id="25" name="MH_SubTitle_1"/>
            <p:cNvSpPr txBox="1"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5652120" y="3756248"/>
              <a:ext cx="1797844" cy="323255"/>
            </a:xfrm>
            <a:prstGeom prst="rect">
              <a:avLst/>
            </a:prstGeom>
            <a:no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59985" tIns="0" rIns="159985" bIns="0" rtlCol="0" anchor="t">
              <a:noAutofit/>
            </a:bodyPr>
            <a:lstStyle>
              <a:defPPr>
                <a:defRPr lang="zh-CN"/>
              </a:defPPr>
              <a:lvl1pPr marL="285750" indent="-285750">
                <a:lnSpc>
                  <a:spcPct val="120000"/>
                </a:lnSpc>
                <a:buClr>
                  <a:schemeClr val="accent1"/>
                </a:buClr>
                <a:buFont typeface="Wingdings" panose="05000000000000000000" pitchFamily="2" charset="2"/>
                <a:buChar char="n"/>
                <a:defRPr sz="1400" b="1">
                  <a:solidFill>
                    <a:schemeClr val="bg1">
                      <a:lumMod val="50000"/>
                    </a:schemeClr>
                  </a:solidFill>
                  <a:cs typeface="+mn-ea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indent="0">
                <a:buNone/>
              </a:pPr>
              <a:r>
                <a:rPr lang="zh-CN" altLang="en-US" sz="2400" dirty="0">
                  <a:solidFill>
                    <a:srgbClr val="025AA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lt"/>
                </a:rPr>
                <a:t>历史数据</a:t>
              </a:r>
            </a:p>
          </p:txBody>
        </p:sp>
      </p:grpSp>
      <p:cxnSp>
        <p:nvCxnSpPr>
          <p:cNvPr id="26" name="直接连接符 25"/>
          <p:cNvCxnSpPr/>
          <p:nvPr/>
        </p:nvCxnSpPr>
        <p:spPr>
          <a:xfrm>
            <a:off x="6266498" y="4874130"/>
            <a:ext cx="508912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26"/>
          <p:cNvGrpSpPr/>
          <p:nvPr/>
        </p:nvGrpSpPr>
        <p:grpSpPr>
          <a:xfrm>
            <a:off x="6266498" y="1844948"/>
            <a:ext cx="1040815" cy="1040815"/>
            <a:chOff x="6266498" y="2004603"/>
            <a:chExt cx="1040815" cy="1040815"/>
          </a:xfrm>
        </p:grpSpPr>
        <p:grpSp>
          <p:nvGrpSpPr>
            <p:cNvPr id="28" name="组合 27"/>
            <p:cNvGrpSpPr/>
            <p:nvPr/>
          </p:nvGrpSpPr>
          <p:grpSpPr>
            <a:xfrm>
              <a:off x="6266498" y="2004603"/>
              <a:ext cx="1040815" cy="1040815"/>
              <a:chOff x="6266498" y="1797419"/>
              <a:chExt cx="1248000" cy="1248000"/>
            </a:xfrm>
          </p:grpSpPr>
          <p:sp>
            <p:nvSpPr>
              <p:cNvPr id="30" name="MH_Other_10"/>
              <p:cNvSpPr/>
              <p:nvPr>
                <p:custDataLst>
                  <p:tags r:id="rId5"/>
                </p:custDataLst>
              </p:nvPr>
            </p:nvSpPr>
            <p:spPr>
              <a:xfrm>
                <a:off x="6266498" y="1797419"/>
                <a:ext cx="1248000" cy="1248000"/>
              </a:xfrm>
              <a:prstGeom prst="donut">
                <a:avLst>
                  <a:gd name="adj" fmla="val 9894"/>
                </a:avLst>
              </a:prstGeom>
              <a:solidFill>
                <a:srgbClr val="ECF1F4"/>
              </a:solidFill>
              <a:ln w="12700">
                <a:gradFill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</a:ln>
              <a:effectLst>
                <a:outerShdw blurRad="152400" dist="127000" dir="8100000" algn="tr" rotWithShape="0">
                  <a:prstClr val="black">
                    <a:alpha val="3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24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MH_Title_1"/>
              <p:cNvSpPr/>
              <p:nvPr>
                <p:custDataLst>
                  <p:tags r:id="rId6"/>
                </p:custDataLst>
              </p:nvPr>
            </p:nvSpPr>
            <p:spPr>
              <a:xfrm>
                <a:off x="6496766" y="2055247"/>
                <a:ext cx="787465" cy="787465"/>
              </a:xfrm>
              <a:prstGeom prst="ellipse">
                <a:avLst/>
              </a:prstGeom>
              <a:solidFill>
                <a:srgbClr val="025AA2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 lang="en-US" altLang="zh-CN" sz="3600" dirty="0"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29" name="文本框 28"/>
            <p:cNvSpPr txBox="1"/>
            <p:nvPr/>
          </p:nvSpPr>
          <p:spPr>
            <a:xfrm>
              <a:off x="6465736" y="2287137"/>
              <a:ext cx="6495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01</a:t>
              </a:r>
              <a:endParaRPr lang="zh-CN" altLang="en-US" sz="2800" b="1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266497" y="3473365"/>
            <a:ext cx="1040815" cy="1040815"/>
            <a:chOff x="6266498" y="2004603"/>
            <a:chExt cx="1040815" cy="1040815"/>
          </a:xfrm>
        </p:grpSpPr>
        <p:grpSp>
          <p:nvGrpSpPr>
            <p:cNvPr id="33" name="组合 32"/>
            <p:cNvGrpSpPr/>
            <p:nvPr/>
          </p:nvGrpSpPr>
          <p:grpSpPr>
            <a:xfrm>
              <a:off x="6266498" y="2004603"/>
              <a:ext cx="1040815" cy="1040815"/>
              <a:chOff x="6266498" y="1797419"/>
              <a:chExt cx="1248000" cy="1248000"/>
            </a:xfrm>
          </p:grpSpPr>
          <p:sp>
            <p:nvSpPr>
              <p:cNvPr id="35" name="MH_Other_10"/>
              <p:cNvSpPr/>
              <p:nvPr>
                <p:custDataLst>
                  <p:tags r:id="rId3"/>
                </p:custDataLst>
              </p:nvPr>
            </p:nvSpPr>
            <p:spPr>
              <a:xfrm>
                <a:off x="6266498" y="1797419"/>
                <a:ext cx="1248000" cy="1248000"/>
              </a:xfrm>
              <a:prstGeom prst="donut">
                <a:avLst>
                  <a:gd name="adj" fmla="val 9894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E0E0E0"/>
                  </a:gs>
                </a:gsLst>
                <a:lin ang="8100000" scaled="0"/>
                <a:tileRect/>
              </a:gradFill>
              <a:ln w="12700">
                <a:gradFill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</a:ln>
              <a:effectLst>
                <a:outerShdw blurRad="152400" dist="127000" dir="8100000" algn="tr" rotWithShape="0">
                  <a:prstClr val="black">
                    <a:alpha val="3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24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MH_Title_1"/>
              <p:cNvSpPr/>
              <p:nvPr>
                <p:custDataLst>
                  <p:tags r:id="rId4"/>
                </p:custDataLst>
              </p:nvPr>
            </p:nvSpPr>
            <p:spPr>
              <a:xfrm>
                <a:off x="6496766" y="2055247"/>
                <a:ext cx="787465" cy="787465"/>
              </a:xfrm>
              <a:prstGeom prst="ellipse">
                <a:avLst/>
              </a:prstGeom>
              <a:solidFill>
                <a:srgbClr val="0298DA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 lang="en-US" altLang="zh-CN" sz="3600" dirty="0"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4" name="文本框 33"/>
            <p:cNvSpPr txBox="1"/>
            <p:nvPr/>
          </p:nvSpPr>
          <p:spPr>
            <a:xfrm>
              <a:off x="6465736" y="2287137"/>
              <a:ext cx="6495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02</a:t>
              </a:r>
              <a:endParaRPr lang="zh-CN" altLang="en-US" sz="2800" b="1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266497" y="5134658"/>
            <a:ext cx="1040815" cy="1040815"/>
            <a:chOff x="6266498" y="2004603"/>
            <a:chExt cx="1040815" cy="1040815"/>
          </a:xfrm>
        </p:grpSpPr>
        <p:grpSp>
          <p:nvGrpSpPr>
            <p:cNvPr id="38" name="组合 37"/>
            <p:cNvGrpSpPr/>
            <p:nvPr/>
          </p:nvGrpSpPr>
          <p:grpSpPr>
            <a:xfrm>
              <a:off x="6266498" y="2004603"/>
              <a:ext cx="1040815" cy="1040815"/>
              <a:chOff x="6266498" y="1797419"/>
              <a:chExt cx="1248000" cy="1248000"/>
            </a:xfrm>
          </p:grpSpPr>
          <p:sp>
            <p:nvSpPr>
              <p:cNvPr id="40" name="MH_Other_10"/>
              <p:cNvSpPr/>
              <p:nvPr>
                <p:custDataLst>
                  <p:tags r:id="rId1"/>
                </p:custDataLst>
              </p:nvPr>
            </p:nvSpPr>
            <p:spPr>
              <a:xfrm>
                <a:off x="6266498" y="1797419"/>
                <a:ext cx="1248000" cy="1248000"/>
              </a:xfrm>
              <a:prstGeom prst="donut">
                <a:avLst>
                  <a:gd name="adj" fmla="val 9894"/>
                </a:avLst>
              </a:prstGeom>
              <a:gradFill flip="none" rotWithShape="1">
                <a:gsLst>
                  <a:gs pos="100000">
                    <a:schemeClr val="bg1"/>
                  </a:gs>
                  <a:gs pos="0">
                    <a:srgbClr val="E0E0E0"/>
                  </a:gs>
                </a:gsLst>
                <a:lin ang="8100000" scaled="0"/>
                <a:tileRect/>
              </a:gradFill>
              <a:ln w="12700">
                <a:gradFill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</a:ln>
              <a:effectLst>
                <a:outerShdw blurRad="152400" dist="127000" dir="8100000" algn="tr" rotWithShape="0">
                  <a:prstClr val="black">
                    <a:alpha val="32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 sz="24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MH_Title_1"/>
              <p:cNvSpPr/>
              <p:nvPr>
                <p:custDataLst>
                  <p:tags r:id="rId2"/>
                </p:custDataLst>
              </p:nvPr>
            </p:nvSpPr>
            <p:spPr>
              <a:xfrm>
                <a:off x="6496766" y="2055247"/>
                <a:ext cx="787465" cy="787465"/>
              </a:xfrm>
              <a:prstGeom prst="ellipse">
                <a:avLst/>
              </a:prstGeom>
              <a:solidFill>
                <a:srgbClr val="025AA2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3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/>
                <a:endParaRPr lang="en-US" altLang="zh-CN" sz="3600" dirty="0"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9" name="文本框 38"/>
            <p:cNvSpPr txBox="1"/>
            <p:nvPr/>
          </p:nvSpPr>
          <p:spPr>
            <a:xfrm>
              <a:off x="6465736" y="2287137"/>
              <a:ext cx="6495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03</a:t>
              </a:r>
              <a:endParaRPr lang="zh-CN" altLang="en-US" sz="2800" b="1" dirty="0">
                <a:solidFill>
                  <a:schemeClr val="bg1"/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DFD6F253-A660-4856-B4E4-2DFB504719BA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84119" y="2127965"/>
            <a:ext cx="5786417" cy="3255867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1A54D1B-5E4C-4658-BF70-D675D0E1E48E}"/>
              </a:ext>
            </a:extLst>
          </p:cNvPr>
          <p:cNvSpPr txBox="1"/>
          <p:nvPr/>
        </p:nvSpPr>
        <p:spPr>
          <a:xfrm>
            <a:off x="408280" y="1747664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demo </a:t>
            </a:r>
            <a:r>
              <a:rPr lang="zh-CN" altLang="en-US" dirty="0"/>
              <a:t>展示</a:t>
            </a:r>
          </a:p>
        </p:txBody>
      </p:sp>
    </p:spTree>
    <p:extLst>
      <p:ext uri="{BB962C8B-B14F-4D97-AF65-F5344CB8AC3E}">
        <p14:creationId xmlns:p14="http://schemas.microsoft.com/office/powerpoint/2010/main" val="281038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C8C8C8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平行四边形 13"/>
          <p:cNvSpPr/>
          <p:nvPr/>
        </p:nvSpPr>
        <p:spPr>
          <a:xfrm flipV="1">
            <a:off x="-712922" y="-1"/>
            <a:ext cx="2302733" cy="890039"/>
          </a:xfrm>
          <a:prstGeom prst="parallelogram">
            <a:avLst>
              <a:gd name="adj" fmla="val 52513"/>
            </a:avLst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flipV="1">
            <a:off x="1225675" y="0"/>
            <a:ext cx="604287" cy="890039"/>
          </a:xfrm>
          <a:custGeom>
            <a:avLst/>
            <a:gdLst>
              <a:gd name="connsiteX0" fmla="*/ 0 w 604287"/>
              <a:gd name="connsiteY0" fmla="*/ 890039 h 890039"/>
              <a:gd name="connsiteX1" fmla="*/ 136901 w 604287"/>
              <a:gd name="connsiteY1" fmla="*/ 890039 h 890039"/>
              <a:gd name="connsiteX2" fmla="*/ 604287 w 604287"/>
              <a:gd name="connsiteY2" fmla="*/ 0 h 890039"/>
              <a:gd name="connsiteX3" fmla="*/ 467386 w 604287"/>
              <a:gd name="connsiteY3" fmla="*/ 0 h 890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4287" h="890039">
                <a:moveTo>
                  <a:pt x="0" y="890039"/>
                </a:moveTo>
                <a:lnTo>
                  <a:pt x="136901" y="890039"/>
                </a:lnTo>
                <a:lnTo>
                  <a:pt x="604287" y="0"/>
                </a:lnTo>
                <a:lnTo>
                  <a:pt x="467386" y="0"/>
                </a:lnTo>
                <a:close/>
              </a:path>
            </a:pathLst>
          </a:cu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6383" y="152630"/>
            <a:ext cx="1159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Arial Rounded MT Bold" panose="020F0704030504030204" pitchFamily="34" charset="0"/>
                <a:ea typeface="Kozuka Mincho Pr6N H" panose="02020900000000000000" pitchFamily="18" charset="-128"/>
                <a:cs typeface="Arial Unicode MS" panose="020B0604020202020204" pitchFamily="34" charset="-122"/>
              </a:rPr>
              <a:t>2018</a:t>
            </a:r>
            <a:endParaRPr lang="zh-CN" altLang="en-US" sz="3200" b="1" dirty="0">
              <a:solidFill>
                <a:schemeClr val="bg1"/>
              </a:solidFill>
              <a:latin typeface="Arial Rounded MT Bold" panose="020F0704030504030204" pitchFamily="34" charset="0"/>
              <a:ea typeface="Kozuka Mincho Pr6N H" panose="02020900000000000000" pitchFamily="18" charset="-128"/>
              <a:cs typeface="Arial Unicode MS" panose="020B0604020202020204" pitchFamily="34" charset="-122"/>
            </a:endParaRPr>
          </a:p>
        </p:txBody>
      </p:sp>
      <p:sp>
        <p:nvSpPr>
          <p:cNvPr id="23" name="文本框 1"/>
          <p:cNvSpPr>
            <a:spLocks noChangeArrowheads="1"/>
          </p:cNvSpPr>
          <p:nvPr/>
        </p:nvSpPr>
        <p:spPr bwMode="auto">
          <a:xfrm>
            <a:off x="2384967" y="75138"/>
            <a:ext cx="2954655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SimSun" panose="02010600030101010101" pitchFamily="2" charset="-122"/>
              </a:defRPr>
            </a:lvl9pPr>
          </a:lstStyle>
          <a:p>
            <a:r>
              <a:rPr lang="zh-CN" alt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产品特色</a:t>
            </a:r>
            <a:endParaRPr lang="en-US" altLang="en-US" sz="5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671767" y="-1258006"/>
            <a:ext cx="763365" cy="1032923"/>
          </a:xfrm>
          <a:prstGeom prst="rect">
            <a:avLst/>
          </a:prstGeom>
          <a:solidFill>
            <a:srgbClr val="025A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2435132" y="-1267431"/>
            <a:ext cx="763365" cy="1032923"/>
          </a:xfrm>
          <a:prstGeom prst="rect">
            <a:avLst/>
          </a:prstGeom>
          <a:solidFill>
            <a:srgbClr val="029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3178721" y="-1276856"/>
            <a:ext cx="763365" cy="1032923"/>
          </a:xfrm>
          <a:prstGeom prst="rect">
            <a:avLst/>
          </a:prstGeom>
          <a:gradFill>
            <a:gsLst>
              <a:gs pos="0">
                <a:srgbClr val="05508F"/>
              </a:gs>
              <a:gs pos="98000">
                <a:srgbClr val="06A4E5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10"/>
          <p:cNvSpPr>
            <a:spLocks noChangeAspect="1"/>
          </p:cNvSpPr>
          <p:nvPr/>
        </p:nvSpPr>
        <p:spPr>
          <a:xfrm>
            <a:off x="1059565" y="2181282"/>
            <a:ext cx="915567" cy="997315"/>
          </a:xfrm>
          <a:custGeom>
            <a:avLst/>
            <a:gdLst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299728 w 1305333"/>
              <a:gd name="connsiteY4" fmla="*/ 452301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299356 w 1305333"/>
              <a:gd name="connsiteY7" fmla="*/ 974248 h 1424419"/>
              <a:gd name="connsiteX8" fmla="*/ 1193590 w 1305333"/>
              <a:gd name="connsiteY8" fmla="*/ 1159518 h 1424419"/>
              <a:gd name="connsiteX9" fmla="*/ 1188747 w 1305333"/>
              <a:gd name="connsiteY9" fmla="*/ 1163476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299356 w 1305333"/>
              <a:gd name="connsiteY7" fmla="*/ 974248 h 1424419"/>
              <a:gd name="connsiteX8" fmla="*/ 1193590 w 1305333"/>
              <a:gd name="connsiteY8" fmla="*/ 1159518 h 1424419"/>
              <a:gd name="connsiteX9" fmla="*/ 1188747 w 1305333"/>
              <a:gd name="connsiteY9" fmla="*/ 1163476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299356 w 1305333"/>
              <a:gd name="connsiteY7" fmla="*/ 974248 h 1424419"/>
              <a:gd name="connsiteX8" fmla="*/ 1193590 w 1305333"/>
              <a:gd name="connsiteY8" fmla="*/ 1159518 h 1424419"/>
              <a:gd name="connsiteX9" fmla="*/ 1188747 w 1305333"/>
              <a:gd name="connsiteY9" fmla="*/ 1163476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6046"/>
              <a:gd name="connsiteY0" fmla="*/ 0 h 1424419"/>
              <a:gd name="connsiteX1" fmla="*/ 757287 w 1306046"/>
              <a:gd name="connsiteY1" fmla="*/ 32444 h 1424419"/>
              <a:gd name="connsiteX2" fmla="*/ 1206876 w 1306046"/>
              <a:gd name="connsiteY2" fmla="*/ 284945 h 1424419"/>
              <a:gd name="connsiteX3" fmla="*/ 1233464 w 1306046"/>
              <a:gd name="connsiteY3" fmla="*/ 306775 h 1424419"/>
              <a:gd name="connsiteX4" fmla="*/ 1301712 w 1306046"/>
              <a:gd name="connsiteY4" fmla="*/ 442384 h 1424419"/>
              <a:gd name="connsiteX5" fmla="*/ 1303099 w 1306046"/>
              <a:gd name="connsiteY5" fmla="*/ 495558 h 1424419"/>
              <a:gd name="connsiteX6" fmla="*/ 1303099 w 1306046"/>
              <a:gd name="connsiteY6" fmla="*/ 952393 h 1424419"/>
              <a:gd name="connsiteX7" fmla="*/ 1305306 w 1306046"/>
              <a:gd name="connsiteY7" fmla="*/ 990115 h 1424419"/>
              <a:gd name="connsiteX8" fmla="*/ 1193590 w 1306046"/>
              <a:gd name="connsiteY8" fmla="*/ 1159518 h 1424419"/>
              <a:gd name="connsiteX9" fmla="*/ 1188747 w 1306046"/>
              <a:gd name="connsiteY9" fmla="*/ 1163476 h 1424419"/>
              <a:gd name="connsiteX10" fmla="*/ 792288 w 1306046"/>
              <a:gd name="connsiteY10" fmla="*/ 1385653 h 1424419"/>
              <a:gd name="connsiteX11" fmla="*/ 522686 w 1306046"/>
              <a:gd name="connsiteY11" fmla="*/ 1384922 h 1424419"/>
              <a:gd name="connsiteX12" fmla="*/ 80344 w 1306046"/>
              <a:gd name="connsiteY12" fmla="*/ 1139323 h 1424419"/>
              <a:gd name="connsiteX13" fmla="*/ 68397 w 1306046"/>
              <a:gd name="connsiteY13" fmla="*/ 1130059 h 1424419"/>
              <a:gd name="connsiteX14" fmla="*/ 667 w 1306046"/>
              <a:gd name="connsiteY14" fmla="*/ 999105 h 1424419"/>
              <a:gd name="connsiteX15" fmla="*/ 0 w 1306046"/>
              <a:gd name="connsiteY15" fmla="*/ 972364 h 1424419"/>
              <a:gd name="connsiteX16" fmla="*/ 2496 w 1306046"/>
              <a:gd name="connsiteY16" fmla="*/ 463106 h 1424419"/>
              <a:gd name="connsiteX17" fmla="*/ 2458 w 1306046"/>
              <a:gd name="connsiteY17" fmla="*/ 429563 h 1424419"/>
              <a:gd name="connsiteX18" fmla="*/ 75248 w 1306046"/>
              <a:gd name="connsiteY18" fmla="*/ 303202 h 1424419"/>
              <a:gd name="connsiteX19" fmla="*/ 103465 w 1306046"/>
              <a:gd name="connsiteY19" fmla="*/ 288252 h 1424419"/>
              <a:gd name="connsiteX20" fmla="*/ 541533 w 1306046"/>
              <a:gd name="connsiteY20" fmla="*/ 38110 h 1424419"/>
              <a:gd name="connsiteX21" fmla="*/ 653528 w 1306046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88747 w 1305333"/>
              <a:gd name="connsiteY9" fmla="*/ 1163476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211970 w 1305333"/>
              <a:gd name="connsiteY8" fmla="*/ 1149621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236006 w 1305333"/>
              <a:gd name="connsiteY8" fmla="*/ 1160932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13169"/>
              <a:gd name="connsiteY0" fmla="*/ 0 h 1424419"/>
              <a:gd name="connsiteX1" fmla="*/ 757287 w 1313169"/>
              <a:gd name="connsiteY1" fmla="*/ 32444 h 1424419"/>
              <a:gd name="connsiteX2" fmla="*/ 1206876 w 1313169"/>
              <a:gd name="connsiteY2" fmla="*/ 284945 h 1424419"/>
              <a:gd name="connsiteX3" fmla="*/ 1237706 w 1313169"/>
              <a:gd name="connsiteY3" fmla="*/ 306775 h 1424419"/>
              <a:gd name="connsiteX4" fmla="*/ 1301712 w 1313169"/>
              <a:gd name="connsiteY4" fmla="*/ 442384 h 1424419"/>
              <a:gd name="connsiteX5" fmla="*/ 1303099 w 1313169"/>
              <a:gd name="connsiteY5" fmla="*/ 495558 h 1424419"/>
              <a:gd name="connsiteX6" fmla="*/ 1303099 w 1313169"/>
              <a:gd name="connsiteY6" fmla="*/ 952393 h 1424419"/>
              <a:gd name="connsiteX7" fmla="*/ 1305306 w 1313169"/>
              <a:gd name="connsiteY7" fmla="*/ 990115 h 1424419"/>
              <a:gd name="connsiteX8" fmla="*/ 1271352 w 1313169"/>
              <a:gd name="connsiteY8" fmla="*/ 1142552 h 1424419"/>
              <a:gd name="connsiteX9" fmla="*/ 1172881 w 1313169"/>
              <a:gd name="connsiteY9" fmla="*/ 1179342 h 1424419"/>
              <a:gd name="connsiteX10" fmla="*/ 792288 w 1313169"/>
              <a:gd name="connsiteY10" fmla="*/ 1385653 h 1424419"/>
              <a:gd name="connsiteX11" fmla="*/ 522686 w 1313169"/>
              <a:gd name="connsiteY11" fmla="*/ 1384922 h 1424419"/>
              <a:gd name="connsiteX12" fmla="*/ 80344 w 1313169"/>
              <a:gd name="connsiteY12" fmla="*/ 1139323 h 1424419"/>
              <a:gd name="connsiteX13" fmla="*/ 68397 w 1313169"/>
              <a:gd name="connsiteY13" fmla="*/ 1130059 h 1424419"/>
              <a:gd name="connsiteX14" fmla="*/ 667 w 1313169"/>
              <a:gd name="connsiteY14" fmla="*/ 999105 h 1424419"/>
              <a:gd name="connsiteX15" fmla="*/ 0 w 1313169"/>
              <a:gd name="connsiteY15" fmla="*/ 972364 h 1424419"/>
              <a:gd name="connsiteX16" fmla="*/ 2496 w 1313169"/>
              <a:gd name="connsiteY16" fmla="*/ 463106 h 1424419"/>
              <a:gd name="connsiteX17" fmla="*/ 2458 w 1313169"/>
              <a:gd name="connsiteY17" fmla="*/ 429563 h 1424419"/>
              <a:gd name="connsiteX18" fmla="*/ 75248 w 1313169"/>
              <a:gd name="connsiteY18" fmla="*/ 303202 h 1424419"/>
              <a:gd name="connsiteX19" fmla="*/ 106293 w 1313169"/>
              <a:gd name="connsiteY19" fmla="*/ 282597 h 1424419"/>
              <a:gd name="connsiteX20" fmla="*/ 541533 w 1313169"/>
              <a:gd name="connsiteY20" fmla="*/ 38110 h 1424419"/>
              <a:gd name="connsiteX21" fmla="*/ 653528 w 1313169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80344 w 1306267"/>
              <a:gd name="connsiteY12" fmla="*/ 1139323 h 1424419"/>
              <a:gd name="connsiteX13" fmla="*/ 68397 w 1306267"/>
              <a:gd name="connsiteY13" fmla="*/ 113005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80344 w 1306267"/>
              <a:gd name="connsiteY12" fmla="*/ 1139323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80344 w 1306267"/>
              <a:gd name="connsiteY12" fmla="*/ 1139323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4843 w 1306267"/>
              <a:gd name="connsiteY13" fmla="*/ 111898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4843 w 1306267"/>
              <a:gd name="connsiteY13" fmla="*/ 111898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4843 w 1306267"/>
              <a:gd name="connsiteY13" fmla="*/ 111898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4302 w 1306267"/>
              <a:gd name="connsiteY12" fmla="*/ 1158755 h 1424419"/>
              <a:gd name="connsiteX13" fmla="*/ 44843 w 1306267"/>
              <a:gd name="connsiteY13" fmla="*/ 111898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4302 w 1306267"/>
              <a:gd name="connsiteY12" fmla="*/ 1158755 h 1424419"/>
              <a:gd name="connsiteX13" fmla="*/ 39429 w 1306267"/>
              <a:gd name="connsiteY13" fmla="*/ 1117635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227376 w 1305333"/>
              <a:gd name="connsiteY8" fmla="*/ 1152027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94302 w 1305333"/>
              <a:gd name="connsiteY12" fmla="*/ 1158755 h 1424419"/>
              <a:gd name="connsiteX13" fmla="*/ 39429 w 1305333"/>
              <a:gd name="connsiteY13" fmla="*/ 1117635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2599 w 1305333"/>
              <a:gd name="connsiteY7" fmla="*/ 1003650 h 1424419"/>
              <a:gd name="connsiteX8" fmla="*/ 1227376 w 1305333"/>
              <a:gd name="connsiteY8" fmla="*/ 1152027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94302 w 1305333"/>
              <a:gd name="connsiteY12" fmla="*/ 1158755 h 1424419"/>
              <a:gd name="connsiteX13" fmla="*/ 39429 w 1305333"/>
              <a:gd name="connsiteY13" fmla="*/ 1117635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080"/>
              <a:gd name="connsiteY0" fmla="*/ 0 h 1424419"/>
              <a:gd name="connsiteX1" fmla="*/ 757287 w 1305080"/>
              <a:gd name="connsiteY1" fmla="*/ 32444 h 1424419"/>
              <a:gd name="connsiteX2" fmla="*/ 1206876 w 1305080"/>
              <a:gd name="connsiteY2" fmla="*/ 284945 h 1424419"/>
              <a:gd name="connsiteX3" fmla="*/ 1237706 w 1305080"/>
              <a:gd name="connsiteY3" fmla="*/ 306775 h 1424419"/>
              <a:gd name="connsiteX4" fmla="*/ 1301712 w 1305080"/>
              <a:gd name="connsiteY4" fmla="*/ 442384 h 1424419"/>
              <a:gd name="connsiteX5" fmla="*/ 1303099 w 1305080"/>
              <a:gd name="connsiteY5" fmla="*/ 495558 h 1424419"/>
              <a:gd name="connsiteX6" fmla="*/ 1301746 w 1305080"/>
              <a:gd name="connsiteY6" fmla="*/ 953747 h 1424419"/>
              <a:gd name="connsiteX7" fmla="*/ 1302599 w 1305080"/>
              <a:gd name="connsiteY7" fmla="*/ 1003650 h 1424419"/>
              <a:gd name="connsiteX8" fmla="*/ 1227376 w 1305080"/>
              <a:gd name="connsiteY8" fmla="*/ 1152027 h 1424419"/>
              <a:gd name="connsiteX9" fmla="*/ 1172881 w 1305080"/>
              <a:gd name="connsiteY9" fmla="*/ 1179342 h 1424419"/>
              <a:gd name="connsiteX10" fmla="*/ 792288 w 1305080"/>
              <a:gd name="connsiteY10" fmla="*/ 1385653 h 1424419"/>
              <a:gd name="connsiteX11" fmla="*/ 522686 w 1305080"/>
              <a:gd name="connsiteY11" fmla="*/ 1384922 h 1424419"/>
              <a:gd name="connsiteX12" fmla="*/ 94302 w 1305080"/>
              <a:gd name="connsiteY12" fmla="*/ 1158755 h 1424419"/>
              <a:gd name="connsiteX13" fmla="*/ 39429 w 1305080"/>
              <a:gd name="connsiteY13" fmla="*/ 1117635 h 1424419"/>
              <a:gd name="connsiteX14" fmla="*/ 667 w 1305080"/>
              <a:gd name="connsiteY14" fmla="*/ 999105 h 1424419"/>
              <a:gd name="connsiteX15" fmla="*/ 0 w 1305080"/>
              <a:gd name="connsiteY15" fmla="*/ 972364 h 1424419"/>
              <a:gd name="connsiteX16" fmla="*/ 2496 w 1305080"/>
              <a:gd name="connsiteY16" fmla="*/ 463106 h 1424419"/>
              <a:gd name="connsiteX17" fmla="*/ 2458 w 1305080"/>
              <a:gd name="connsiteY17" fmla="*/ 429563 h 1424419"/>
              <a:gd name="connsiteX18" fmla="*/ 75248 w 1305080"/>
              <a:gd name="connsiteY18" fmla="*/ 303202 h 1424419"/>
              <a:gd name="connsiteX19" fmla="*/ 106293 w 1305080"/>
              <a:gd name="connsiteY19" fmla="*/ 282597 h 1424419"/>
              <a:gd name="connsiteX20" fmla="*/ 541533 w 1305080"/>
              <a:gd name="connsiteY20" fmla="*/ 38110 h 1424419"/>
              <a:gd name="connsiteX21" fmla="*/ 653528 w 1305080"/>
              <a:gd name="connsiteY21" fmla="*/ 0 h 1424419"/>
              <a:gd name="connsiteX0" fmla="*/ 653528 w 1305299"/>
              <a:gd name="connsiteY0" fmla="*/ 0 h 1424419"/>
              <a:gd name="connsiteX1" fmla="*/ 757287 w 1305299"/>
              <a:gd name="connsiteY1" fmla="*/ 32444 h 1424419"/>
              <a:gd name="connsiteX2" fmla="*/ 1206876 w 1305299"/>
              <a:gd name="connsiteY2" fmla="*/ 284945 h 1424419"/>
              <a:gd name="connsiteX3" fmla="*/ 1237706 w 1305299"/>
              <a:gd name="connsiteY3" fmla="*/ 306775 h 1424419"/>
              <a:gd name="connsiteX4" fmla="*/ 1301712 w 1305299"/>
              <a:gd name="connsiteY4" fmla="*/ 442384 h 1424419"/>
              <a:gd name="connsiteX5" fmla="*/ 1303099 w 1305299"/>
              <a:gd name="connsiteY5" fmla="*/ 495558 h 1424419"/>
              <a:gd name="connsiteX6" fmla="*/ 1301746 w 1305299"/>
              <a:gd name="connsiteY6" fmla="*/ 953747 h 1424419"/>
              <a:gd name="connsiteX7" fmla="*/ 1302599 w 1305299"/>
              <a:gd name="connsiteY7" fmla="*/ 1003650 h 1424419"/>
              <a:gd name="connsiteX8" fmla="*/ 1227376 w 1305299"/>
              <a:gd name="connsiteY8" fmla="*/ 1152027 h 1424419"/>
              <a:gd name="connsiteX9" fmla="*/ 1172881 w 1305299"/>
              <a:gd name="connsiteY9" fmla="*/ 1179342 h 1424419"/>
              <a:gd name="connsiteX10" fmla="*/ 792288 w 1305299"/>
              <a:gd name="connsiteY10" fmla="*/ 1385653 h 1424419"/>
              <a:gd name="connsiteX11" fmla="*/ 522686 w 1305299"/>
              <a:gd name="connsiteY11" fmla="*/ 1384922 h 1424419"/>
              <a:gd name="connsiteX12" fmla="*/ 94302 w 1305299"/>
              <a:gd name="connsiteY12" fmla="*/ 1158755 h 1424419"/>
              <a:gd name="connsiteX13" fmla="*/ 39429 w 1305299"/>
              <a:gd name="connsiteY13" fmla="*/ 1117635 h 1424419"/>
              <a:gd name="connsiteX14" fmla="*/ 667 w 1305299"/>
              <a:gd name="connsiteY14" fmla="*/ 999105 h 1424419"/>
              <a:gd name="connsiteX15" fmla="*/ 0 w 1305299"/>
              <a:gd name="connsiteY15" fmla="*/ 972364 h 1424419"/>
              <a:gd name="connsiteX16" fmla="*/ 2496 w 1305299"/>
              <a:gd name="connsiteY16" fmla="*/ 463106 h 1424419"/>
              <a:gd name="connsiteX17" fmla="*/ 2458 w 1305299"/>
              <a:gd name="connsiteY17" fmla="*/ 429563 h 1424419"/>
              <a:gd name="connsiteX18" fmla="*/ 75248 w 1305299"/>
              <a:gd name="connsiteY18" fmla="*/ 303202 h 1424419"/>
              <a:gd name="connsiteX19" fmla="*/ 106293 w 1305299"/>
              <a:gd name="connsiteY19" fmla="*/ 282597 h 1424419"/>
              <a:gd name="connsiteX20" fmla="*/ 541533 w 1305299"/>
              <a:gd name="connsiteY20" fmla="*/ 38110 h 1424419"/>
              <a:gd name="connsiteX21" fmla="*/ 653528 w 1305299"/>
              <a:gd name="connsiteY21" fmla="*/ 0 h 1424419"/>
              <a:gd name="connsiteX0" fmla="*/ 653528 w 1306646"/>
              <a:gd name="connsiteY0" fmla="*/ 0 h 1424419"/>
              <a:gd name="connsiteX1" fmla="*/ 757287 w 1306646"/>
              <a:gd name="connsiteY1" fmla="*/ 32444 h 1424419"/>
              <a:gd name="connsiteX2" fmla="*/ 1206876 w 1306646"/>
              <a:gd name="connsiteY2" fmla="*/ 284945 h 1424419"/>
              <a:gd name="connsiteX3" fmla="*/ 1237706 w 1306646"/>
              <a:gd name="connsiteY3" fmla="*/ 306775 h 1424419"/>
              <a:gd name="connsiteX4" fmla="*/ 1301712 w 1306646"/>
              <a:gd name="connsiteY4" fmla="*/ 442384 h 1424419"/>
              <a:gd name="connsiteX5" fmla="*/ 1303099 w 1306646"/>
              <a:gd name="connsiteY5" fmla="*/ 495558 h 1424419"/>
              <a:gd name="connsiteX6" fmla="*/ 1301746 w 1306646"/>
              <a:gd name="connsiteY6" fmla="*/ 953747 h 1424419"/>
              <a:gd name="connsiteX7" fmla="*/ 1302599 w 1306646"/>
              <a:gd name="connsiteY7" fmla="*/ 1003650 h 1424419"/>
              <a:gd name="connsiteX8" fmla="*/ 1227376 w 1306646"/>
              <a:gd name="connsiteY8" fmla="*/ 1152027 h 1424419"/>
              <a:gd name="connsiteX9" fmla="*/ 1172881 w 1306646"/>
              <a:gd name="connsiteY9" fmla="*/ 1179342 h 1424419"/>
              <a:gd name="connsiteX10" fmla="*/ 792288 w 1306646"/>
              <a:gd name="connsiteY10" fmla="*/ 1385653 h 1424419"/>
              <a:gd name="connsiteX11" fmla="*/ 522686 w 1306646"/>
              <a:gd name="connsiteY11" fmla="*/ 1384922 h 1424419"/>
              <a:gd name="connsiteX12" fmla="*/ 94302 w 1306646"/>
              <a:gd name="connsiteY12" fmla="*/ 1158755 h 1424419"/>
              <a:gd name="connsiteX13" fmla="*/ 39429 w 1306646"/>
              <a:gd name="connsiteY13" fmla="*/ 1117635 h 1424419"/>
              <a:gd name="connsiteX14" fmla="*/ 667 w 1306646"/>
              <a:gd name="connsiteY14" fmla="*/ 999105 h 1424419"/>
              <a:gd name="connsiteX15" fmla="*/ 0 w 1306646"/>
              <a:gd name="connsiteY15" fmla="*/ 972364 h 1424419"/>
              <a:gd name="connsiteX16" fmla="*/ 2496 w 1306646"/>
              <a:gd name="connsiteY16" fmla="*/ 463106 h 1424419"/>
              <a:gd name="connsiteX17" fmla="*/ 2458 w 1306646"/>
              <a:gd name="connsiteY17" fmla="*/ 429563 h 1424419"/>
              <a:gd name="connsiteX18" fmla="*/ 75248 w 1306646"/>
              <a:gd name="connsiteY18" fmla="*/ 303202 h 1424419"/>
              <a:gd name="connsiteX19" fmla="*/ 106293 w 1306646"/>
              <a:gd name="connsiteY19" fmla="*/ 282597 h 1424419"/>
              <a:gd name="connsiteX20" fmla="*/ 541533 w 1306646"/>
              <a:gd name="connsiteY20" fmla="*/ 38110 h 1424419"/>
              <a:gd name="connsiteX21" fmla="*/ 653528 w 1306646"/>
              <a:gd name="connsiteY21" fmla="*/ 0 h 1424419"/>
              <a:gd name="connsiteX0" fmla="*/ 653528 w 1305299"/>
              <a:gd name="connsiteY0" fmla="*/ 0 h 1424419"/>
              <a:gd name="connsiteX1" fmla="*/ 757287 w 1305299"/>
              <a:gd name="connsiteY1" fmla="*/ 32444 h 1424419"/>
              <a:gd name="connsiteX2" fmla="*/ 1206876 w 1305299"/>
              <a:gd name="connsiteY2" fmla="*/ 284945 h 1424419"/>
              <a:gd name="connsiteX3" fmla="*/ 1237706 w 1305299"/>
              <a:gd name="connsiteY3" fmla="*/ 306775 h 1424419"/>
              <a:gd name="connsiteX4" fmla="*/ 1301712 w 1305299"/>
              <a:gd name="connsiteY4" fmla="*/ 442384 h 1424419"/>
              <a:gd name="connsiteX5" fmla="*/ 1303099 w 1305299"/>
              <a:gd name="connsiteY5" fmla="*/ 495558 h 1424419"/>
              <a:gd name="connsiteX6" fmla="*/ 1301746 w 1305299"/>
              <a:gd name="connsiteY6" fmla="*/ 953747 h 1424419"/>
              <a:gd name="connsiteX7" fmla="*/ 1302599 w 1305299"/>
              <a:gd name="connsiteY7" fmla="*/ 1003650 h 1424419"/>
              <a:gd name="connsiteX8" fmla="*/ 1227376 w 1305299"/>
              <a:gd name="connsiteY8" fmla="*/ 1152027 h 1424419"/>
              <a:gd name="connsiteX9" fmla="*/ 1172881 w 1305299"/>
              <a:gd name="connsiteY9" fmla="*/ 1179342 h 1424419"/>
              <a:gd name="connsiteX10" fmla="*/ 792288 w 1305299"/>
              <a:gd name="connsiteY10" fmla="*/ 1385653 h 1424419"/>
              <a:gd name="connsiteX11" fmla="*/ 522686 w 1305299"/>
              <a:gd name="connsiteY11" fmla="*/ 1384922 h 1424419"/>
              <a:gd name="connsiteX12" fmla="*/ 94302 w 1305299"/>
              <a:gd name="connsiteY12" fmla="*/ 1158755 h 1424419"/>
              <a:gd name="connsiteX13" fmla="*/ 39429 w 1305299"/>
              <a:gd name="connsiteY13" fmla="*/ 1117635 h 1424419"/>
              <a:gd name="connsiteX14" fmla="*/ 667 w 1305299"/>
              <a:gd name="connsiteY14" fmla="*/ 999105 h 1424419"/>
              <a:gd name="connsiteX15" fmla="*/ 0 w 1305299"/>
              <a:gd name="connsiteY15" fmla="*/ 972364 h 1424419"/>
              <a:gd name="connsiteX16" fmla="*/ 2496 w 1305299"/>
              <a:gd name="connsiteY16" fmla="*/ 463106 h 1424419"/>
              <a:gd name="connsiteX17" fmla="*/ 2458 w 1305299"/>
              <a:gd name="connsiteY17" fmla="*/ 429563 h 1424419"/>
              <a:gd name="connsiteX18" fmla="*/ 75248 w 1305299"/>
              <a:gd name="connsiteY18" fmla="*/ 303202 h 1424419"/>
              <a:gd name="connsiteX19" fmla="*/ 106293 w 1305299"/>
              <a:gd name="connsiteY19" fmla="*/ 282597 h 1424419"/>
              <a:gd name="connsiteX20" fmla="*/ 541533 w 1305299"/>
              <a:gd name="connsiteY20" fmla="*/ 38110 h 1424419"/>
              <a:gd name="connsiteX21" fmla="*/ 653528 w 1305299"/>
              <a:gd name="connsiteY21" fmla="*/ 0 h 1424419"/>
              <a:gd name="connsiteX0" fmla="*/ 653528 w 1304127"/>
              <a:gd name="connsiteY0" fmla="*/ 0 h 1424419"/>
              <a:gd name="connsiteX1" fmla="*/ 757287 w 1304127"/>
              <a:gd name="connsiteY1" fmla="*/ 32444 h 1424419"/>
              <a:gd name="connsiteX2" fmla="*/ 1206876 w 1304127"/>
              <a:gd name="connsiteY2" fmla="*/ 284945 h 1424419"/>
              <a:gd name="connsiteX3" fmla="*/ 1237706 w 1304127"/>
              <a:gd name="connsiteY3" fmla="*/ 306775 h 1424419"/>
              <a:gd name="connsiteX4" fmla="*/ 1301712 w 1304127"/>
              <a:gd name="connsiteY4" fmla="*/ 442384 h 1424419"/>
              <a:gd name="connsiteX5" fmla="*/ 1303099 w 1304127"/>
              <a:gd name="connsiteY5" fmla="*/ 495558 h 1424419"/>
              <a:gd name="connsiteX6" fmla="*/ 1301746 w 1304127"/>
              <a:gd name="connsiteY6" fmla="*/ 953747 h 1424419"/>
              <a:gd name="connsiteX7" fmla="*/ 1302599 w 1304127"/>
              <a:gd name="connsiteY7" fmla="*/ 1003650 h 1424419"/>
              <a:gd name="connsiteX8" fmla="*/ 1227376 w 1304127"/>
              <a:gd name="connsiteY8" fmla="*/ 1152027 h 1424419"/>
              <a:gd name="connsiteX9" fmla="*/ 1172881 w 1304127"/>
              <a:gd name="connsiteY9" fmla="*/ 1179342 h 1424419"/>
              <a:gd name="connsiteX10" fmla="*/ 792288 w 1304127"/>
              <a:gd name="connsiteY10" fmla="*/ 1385653 h 1424419"/>
              <a:gd name="connsiteX11" fmla="*/ 522686 w 1304127"/>
              <a:gd name="connsiteY11" fmla="*/ 1384922 h 1424419"/>
              <a:gd name="connsiteX12" fmla="*/ 94302 w 1304127"/>
              <a:gd name="connsiteY12" fmla="*/ 1158755 h 1424419"/>
              <a:gd name="connsiteX13" fmla="*/ 39429 w 1304127"/>
              <a:gd name="connsiteY13" fmla="*/ 1117635 h 1424419"/>
              <a:gd name="connsiteX14" fmla="*/ 667 w 1304127"/>
              <a:gd name="connsiteY14" fmla="*/ 999105 h 1424419"/>
              <a:gd name="connsiteX15" fmla="*/ 0 w 1304127"/>
              <a:gd name="connsiteY15" fmla="*/ 972364 h 1424419"/>
              <a:gd name="connsiteX16" fmla="*/ 2496 w 1304127"/>
              <a:gd name="connsiteY16" fmla="*/ 463106 h 1424419"/>
              <a:gd name="connsiteX17" fmla="*/ 2458 w 1304127"/>
              <a:gd name="connsiteY17" fmla="*/ 429563 h 1424419"/>
              <a:gd name="connsiteX18" fmla="*/ 75248 w 1304127"/>
              <a:gd name="connsiteY18" fmla="*/ 303202 h 1424419"/>
              <a:gd name="connsiteX19" fmla="*/ 106293 w 1304127"/>
              <a:gd name="connsiteY19" fmla="*/ 282597 h 1424419"/>
              <a:gd name="connsiteX20" fmla="*/ 541533 w 1304127"/>
              <a:gd name="connsiteY20" fmla="*/ 38110 h 1424419"/>
              <a:gd name="connsiteX21" fmla="*/ 653528 w 1304127"/>
              <a:gd name="connsiteY21" fmla="*/ 0 h 1424419"/>
              <a:gd name="connsiteX0" fmla="*/ 653528 w 1306101"/>
              <a:gd name="connsiteY0" fmla="*/ 0 h 1424419"/>
              <a:gd name="connsiteX1" fmla="*/ 757287 w 1306101"/>
              <a:gd name="connsiteY1" fmla="*/ 32444 h 1424419"/>
              <a:gd name="connsiteX2" fmla="*/ 1206876 w 1306101"/>
              <a:gd name="connsiteY2" fmla="*/ 284945 h 1424419"/>
              <a:gd name="connsiteX3" fmla="*/ 1237706 w 1306101"/>
              <a:gd name="connsiteY3" fmla="*/ 306775 h 1424419"/>
              <a:gd name="connsiteX4" fmla="*/ 1305773 w 1306101"/>
              <a:gd name="connsiteY4" fmla="*/ 442384 h 1424419"/>
              <a:gd name="connsiteX5" fmla="*/ 1303099 w 1306101"/>
              <a:gd name="connsiteY5" fmla="*/ 495558 h 1424419"/>
              <a:gd name="connsiteX6" fmla="*/ 1301746 w 1306101"/>
              <a:gd name="connsiteY6" fmla="*/ 953747 h 1424419"/>
              <a:gd name="connsiteX7" fmla="*/ 1302599 w 1306101"/>
              <a:gd name="connsiteY7" fmla="*/ 1003650 h 1424419"/>
              <a:gd name="connsiteX8" fmla="*/ 1227376 w 1306101"/>
              <a:gd name="connsiteY8" fmla="*/ 1152027 h 1424419"/>
              <a:gd name="connsiteX9" fmla="*/ 1172881 w 1306101"/>
              <a:gd name="connsiteY9" fmla="*/ 1179342 h 1424419"/>
              <a:gd name="connsiteX10" fmla="*/ 792288 w 1306101"/>
              <a:gd name="connsiteY10" fmla="*/ 1385653 h 1424419"/>
              <a:gd name="connsiteX11" fmla="*/ 522686 w 1306101"/>
              <a:gd name="connsiteY11" fmla="*/ 1384922 h 1424419"/>
              <a:gd name="connsiteX12" fmla="*/ 94302 w 1306101"/>
              <a:gd name="connsiteY12" fmla="*/ 1158755 h 1424419"/>
              <a:gd name="connsiteX13" fmla="*/ 39429 w 1306101"/>
              <a:gd name="connsiteY13" fmla="*/ 1117635 h 1424419"/>
              <a:gd name="connsiteX14" fmla="*/ 667 w 1306101"/>
              <a:gd name="connsiteY14" fmla="*/ 999105 h 1424419"/>
              <a:gd name="connsiteX15" fmla="*/ 0 w 1306101"/>
              <a:gd name="connsiteY15" fmla="*/ 972364 h 1424419"/>
              <a:gd name="connsiteX16" fmla="*/ 2496 w 1306101"/>
              <a:gd name="connsiteY16" fmla="*/ 463106 h 1424419"/>
              <a:gd name="connsiteX17" fmla="*/ 2458 w 1306101"/>
              <a:gd name="connsiteY17" fmla="*/ 429563 h 1424419"/>
              <a:gd name="connsiteX18" fmla="*/ 75248 w 1306101"/>
              <a:gd name="connsiteY18" fmla="*/ 303202 h 1424419"/>
              <a:gd name="connsiteX19" fmla="*/ 106293 w 1306101"/>
              <a:gd name="connsiteY19" fmla="*/ 282597 h 1424419"/>
              <a:gd name="connsiteX20" fmla="*/ 541533 w 1306101"/>
              <a:gd name="connsiteY20" fmla="*/ 38110 h 1424419"/>
              <a:gd name="connsiteX21" fmla="*/ 653528 w 1306101"/>
              <a:gd name="connsiteY21" fmla="*/ 0 h 1424419"/>
              <a:gd name="connsiteX0" fmla="*/ 653528 w 1304819"/>
              <a:gd name="connsiteY0" fmla="*/ 0 h 1424419"/>
              <a:gd name="connsiteX1" fmla="*/ 757287 w 1304819"/>
              <a:gd name="connsiteY1" fmla="*/ 32444 h 1424419"/>
              <a:gd name="connsiteX2" fmla="*/ 1206876 w 1304819"/>
              <a:gd name="connsiteY2" fmla="*/ 284945 h 1424419"/>
              <a:gd name="connsiteX3" fmla="*/ 1237706 w 1304819"/>
              <a:gd name="connsiteY3" fmla="*/ 306775 h 1424419"/>
              <a:gd name="connsiteX4" fmla="*/ 1304420 w 1304819"/>
              <a:gd name="connsiteY4" fmla="*/ 434263 h 1424419"/>
              <a:gd name="connsiteX5" fmla="*/ 1303099 w 1304819"/>
              <a:gd name="connsiteY5" fmla="*/ 495558 h 1424419"/>
              <a:gd name="connsiteX6" fmla="*/ 1301746 w 1304819"/>
              <a:gd name="connsiteY6" fmla="*/ 953747 h 1424419"/>
              <a:gd name="connsiteX7" fmla="*/ 1302599 w 1304819"/>
              <a:gd name="connsiteY7" fmla="*/ 1003650 h 1424419"/>
              <a:gd name="connsiteX8" fmla="*/ 1227376 w 1304819"/>
              <a:gd name="connsiteY8" fmla="*/ 1152027 h 1424419"/>
              <a:gd name="connsiteX9" fmla="*/ 1172881 w 1304819"/>
              <a:gd name="connsiteY9" fmla="*/ 1179342 h 1424419"/>
              <a:gd name="connsiteX10" fmla="*/ 792288 w 1304819"/>
              <a:gd name="connsiteY10" fmla="*/ 1385653 h 1424419"/>
              <a:gd name="connsiteX11" fmla="*/ 522686 w 1304819"/>
              <a:gd name="connsiteY11" fmla="*/ 1384922 h 1424419"/>
              <a:gd name="connsiteX12" fmla="*/ 94302 w 1304819"/>
              <a:gd name="connsiteY12" fmla="*/ 1158755 h 1424419"/>
              <a:gd name="connsiteX13" fmla="*/ 39429 w 1304819"/>
              <a:gd name="connsiteY13" fmla="*/ 1117635 h 1424419"/>
              <a:gd name="connsiteX14" fmla="*/ 667 w 1304819"/>
              <a:gd name="connsiteY14" fmla="*/ 999105 h 1424419"/>
              <a:gd name="connsiteX15" fmla="*/ 0 w 1304819"/>
              <a:gd name="connsiteY15" fmla="*/ 972364 h 1424419"/>
              <a:gd name="connsiteX16" fmla="*/ 2496 w 1304819"/>
              <a:gd name="connsiteY16" fmla="*/ 463106 h 1424419"/>
              <a:gd name="connsiteX17" fmla="*/ 2458 w 1304819"/>
              <a:gd name="connsiteY17" fmla="*/ 429563 h 1424419"/>
              <a:gd name="connsiteX18" fmla="*/ 75248 w 1304819"/>
              <a:gd name="connsiteY18" fmla="*/ 303202 h 1424419"/>
              <a:gd name="connsiteX19" fmla="*/ 106293 w 1304819"/>
              <a:gd name="connsiteY19" fmla="*/ 282597 h 1424419"/>
              <a:gd name="connsiteX20" fmla="*/ 541533 w 1304819"/>
              <a:gd name="connsiteY20" fmla="*/ 38110 h 1424419"/>
              <a:gd name="connsiteX21" fmla="*/ 653528 w 1304819"/>
              <a:gd name="connsiteY21" fmla="*/ 0 h 1424419"/>
              <a:gd name="connsiteX0" fmla="*/ 653528 w 1306525"/>
              <a:gd name="connsiteY0" fmla="*/ 0 h 1424419"/>
              <a:gd name="connsiteX1" fmla="*/ 757287 w 1306525"/>
              <a:gd name="connsiteY1" fmla="*/ 32444 h 1424419"/>
              <a:gd name="connsiteX2" fmla="*/ 1206876 w 1306525"/>
              <a:gd name="connsiteY2" fmla="*/ 284945 h 1424419"/>
              <a:gd name="connsiteX3" fmla="*/ 1237706 w 1306525"/>
              <a:gd name="connsiteY3" fmla="*/ 306775 h 1424419"/>
              <a:gd name="connsiteX4" fmla="*/ 1304420 w 1306525"/>
              <a:gd name="connsiteY4" fmla="*/ 434263 h 1424419"/>
              <a:gd name="connsiteX5" fmla="*/ 1305806 w 1306525"/>
              <a:gd name="connsiteY5" fmla="*/ 519922 h 1424419"/>
              <a:gd name="connsiteX6" fmla="*/ 1301746 w 1306525"/>
              <a:gd name="connsiteY6" fmla="*/ 953747 h 1424419"/>
              <a:gd name="connsiteX7" fmla="*/ 1302599 w 1306525"/>
              <a:gd name="connsiteY7" fmla="*/ 1003650 h 1424419"/>
              <a:gd name="connsiteX8" fmla="*/ 1227376 w 1306525"/>
              <a:gd name="connsiteY8" fmla="*/ 1152027 h 1424419"/>
              <a:gd name="connsiteX9" fmla="*/ 1172881 w 1306525"/>
              <a:gd name="connsiteY9" fmla="*/ 1179342 h 1424419"/>
              <a:gd name="connsiteX10" fmla="*/ 792288 w 1306525"/>
              <a:gd name="connsiteY10" fmla="*/ 1385653 h 1424419"/>
              <a:gd name="connsiteX11" fmla="*/ 522686 w 1306525"/>
              <a:gd name="connsiteY11" fmla="*/ 1384922 h 1424419"/>
              <a:gd name="connsiteX12" fmla="*/ 94302 w 1306525"/>
              <a:gd name="connsiteY12" fmla="*/ 1158755 h 1424419"/>
              <a:gd name="connsiteX13" fmla="*/ 39429 w 1306525"/>
              <a:gd name="connsiteY13" fmla="*/ 1117635 h 1424419"/>
              <a:gd name="connsiteX14" fmla="*/ 667 w 1306525"/>
              <a:gd name="connsiteY14" fmla="*/ 999105 h 1424419"/>
              <a:gd name="connsiteX15" fmla="*/ 0 w 1306525"/>
              <a:gd name="connsiteY15" fmla="*/ 972364 h 1424419"/>
              <a:gd name="connsiteX16" fmla="*/ 2496 w 1306525"/>
              <a:gd name="connsiteY16" fmla="*/ 463106 h 1424419"/>
              <a:gd name="connsiteX17" fmla="*/ 2458 w 1306525"/>
              <a:gd name="connsiteY17" fmla="*/ 429563 h 1424419"/>
              <a:gd name="connsiteX18" fmla="*/ 75248 w 1306525"/>
              <a:gd name="connsiteY18" fmla="*/ 303202 h 1424419"/>
              <a:gd name="connsiteX19" fmla="*/ 106293 w 1306525"/>
              <a:gd name="connsiteY19" fmla="*/ 282597 h 1424419"/>
              <a:gd name="connsiteX20" fmla="*/ 541533 w 1306525"/>
              <a:gd name="connsiteY20" fmla="*/ 38110 h 1424419"/>
              <a:gd name="connsiteX21" fmla="*/ 653528 w 1306525"/>
              <a:gd name="connsiteY21" fmla="*/ 0 h 1424419"/>
              <a:gd name="connsiteX0" fmla="*/ 653528 w 1305814"/>
              <a:gd name="connsiteY0" fmla="*/ 0 h 1424419"/>
              <a:gd name="connsiteX1" fmla="*/ 757287 w 1305814"/>
              <a:gd name="connsiteY1" fmla="*/ 32444 h 1424419"/>
              <a:gd name="connsiteX2" fmla="*/ 1206876 w 1305814"/>
              <a:gd name="connsiteY2" fmla="*/ 284945 h 1424419"/>
              <a:gd name="connsiteX3" fmla="*/ 1237706 w 1305814"/>
              <a:gd name="connsiteY3" fmla="*/ 306775 h 1424419"/>
              <a:gd name="connsiteX4" fmla="*/ 1304420 w 1305814"/>
              <a:gd name="connsiteY4" fmla="*/ 434263 h 1424419"/>
              <a:gd name="connsiteX5" fmla="*/ 1305806 w 1305814"/>
              <a:gd name="connsiteY5" fmla="*/ 519922 h 1424419"/>
              <a:gd name="connsiteX6" fmla="*/ 1301746 w 1305814"/>
              <a:gd name="connsiteY6" fmla="*/ 953747 h 1424419"/>
              <a:gd name="connsiteX7" fmla="*/ 1302599 w 1305814"/>
              <a:gd name="connsiteY7" fmla="*/ 1003650 h 1424419"/>
              <a:gd name="connsiteX8" fmla="*/ 1227376 w 1305814"/>
              <a:gd name="connsiteY8" fmla="*/ 1152027 h 1424419"/>
              <a:gd name="connsiteX9" fmla="*/ 1172881 w 1305814"/>
              <a:gd name="connsiteY9" fmla="*/ 1179342 h 1424419"/>
              <a:gd name="connsiteX10" fmla="*/ 792288 w 1305814"/>
              <a:gd name="connsiteY10" fmla="*/ 1385653 h 1424419"/>
              <a:gd name="connsiteX11" fmla="*/ 522686 w 1305814"/>
              <a:gd name="connsiteY11" fmla="*/ 1384922 h 1424419"/>
              <a:gd name="connsiteX12" fmla="*/ 94302 w 1305814"/>
              <a:gd name="connsiteY12" fmla="*/ 1158755 h 1424419"/>
              <a:gd name="connsiteX13" fmla="*/ 39429 w 1305814"/>
              <a:gd name="connsiteY13" fmla="*/ 1117635 h 1424419"/>
              <a:gd name="connsiteX14" fmla="*/ 667 w 1305814"/>
              <a:gd name="connsiteY14" fmla="*/ 999105 h 1424419"/>
              <a:gd name="connsiteX15" fmla="*/ 0 w 1305814"/>
              <a:gd name="connsiteY15" fmla="*/ 972364 h 1424419"/>
              <a:gd name="connsiteX16" fmla="*/ 2496 w 1305814"/>
              <a:gd name="connsiteY16" fmla="*/ 463106 h 1424419"/>
              <a:gd name="connsiteX17" fmla="*/ 2458 w 1305814"/>
              <a:gd name="connsiteY17" fmla="*/ 429563 h 1424419"/>
              <a:gd name="connsiteX18" fmla="*/ 75248 w 1305814"/>
              <a:gd name="connsiteY18" fmla="*/ 303202 h 1424419"/>
              <a:gd name="connsiteX19" fmla="*/ 106293 w 1305814"/>
              <a:gd name="connsiteY19" fmla="*/ 282597 h 1424419"/>
              <a:gd name="connsiteX20" fmla="*/ 541533 w 1305814"/>
              <a:gd name="connsiteY20" fmla="*/ 38110 h 1424419"/>
              <a:gd name="connsiteX21" fmla="*/ 653528 w 1305814"/>
              <a:gd name="connsiteY21" fmla="*/ 0 h 1424419"/>
              <a:gd name="connsiteX0" fmla="*/ 653528 w 1305814"/>
              <a:gd name="connsiteY0" fmla="*/ 0 h 1424419"/>
              <a:gd name="connsiteX1" fmla="*/ 757287 w 1305814"/>
              <a:gd name="connsiteY1" fmla="*/ 32444 h 1424419"/>
              <a:gd name="connsiteX2" fmla="*/ 1206876 w 1305814"/>
              <a:gd name="connsiteY2" fmla="*/ 284945 h 1424419"/>
              <a:gd name="connsiteX3" fmla="*/ 1237706 w 1305814"/>
              <a:gd name="connsiteY3" fmla="*/ 306775 h 1424419"/>
              <a:gd name="connsiteX4" fmla="*/ 1304420 w 1305814"/>
              <a:gd name="connsiteY4" fmla="*/ 434263 h 1424419"/>
              <a:gd name="connsiteX5" fmla="*/ 1305806 w 1305814"/>
              <a:gd name="connsiteY5" fmla="*/ 519922 h 1424419"/>
              <a:gd name="connsiteX6" fmla="*/ 1301746 w 1305814"/>
              <a:gd name="connsiteY6" fmla="*/ 953747 h 1424419"/>
              <a:gd name="connsiteX7" fmla="*/ 1302599 w 1305814"/>
              <a:gd name="connsiteY7" fmla="*/ 1003650 h 1424419"/>
              <a:gd name="connsiteX8" fmla="*/ 1227376 w 1305814"/>
              <a:gd name="connsiteY8" fmla="*/ 1152027 h 1424419"/>
              <a:gd name="connsiteX9" fmla="*/ 1172881 w 1305814"/>
              <a:gd name="connsiteY9" fmla="*/ 1179342 h 1424419"/>
              <a:gd name="connsiteX10" fmla="*/ 792288 w 1305814"/>
              <a:gd name="connsiteY10" fmla="*/ 1385653 h 1424419"/>
              <a:gd name="connsiteX11" fmla="*/ 522686 w 1305814"/>
              <a:gd name="connsiteY11" fmla="*/ 1384922 h 1424419"/>
              <a:gd name="connsiteX12" fmla="*/ 94302 w 1305814"/>
              <a:gd name="connsiteY12" fmla="*/ 1158755 h 1424419"/>
              <a:gd name="connsiteX13" fmla="*/ 39429 w 1305814"/>
              <a:gd name="connsiteY13" fmla="*/ 1117635 h 1424419"/>
              <a:gd name="connsiteX14" fmla="*/ 667 w 1305814"/>
              <a:gd name="connsiteY14" fmla="*/ 999105 h 1424419"/>
              <a:gd name="connsiteX15" fmla="*/ 0 w 1305814"/>
              <a:gd name="connsiteY15" fmla="*/ 972364 h 1424419"/>
              <a:gd name="connsiteX16" fmla="*/ 2496 w 1305814"/>
              <a:gd name="connsiteY16" fmla="*/ 463106 h 1424419"/>
              <a:gd name="connsiteX17" fmla="*/ 2458 w 1305814"/>
              <a:gd name="connsiteY17" fmla="*/ 429563 h 1424419"/>
              <a:gd name="connsiteX18" fmla="*/ 75248 w 1305814"/>
              <a:gd name="connsiteY18" fmla="*/ 303202 h 1424419"/>
              <a:gd name="connsiteX19" fmla="*/ 106293 w 1305814"/>
              <a:gd name="connsiteY19" fmla="*/ 282597 h 1424419"/>
              <a:gd name="connsiteX20" fmla="*/ 541533 w 1305814"/>
              <a:gd name="connsiteY20" fmla="*/ 38110 h 1424419"/>
              <a:gd name="connsiteX21" fmla="*/ 653528 w 1305814"/>
              <a:gd name="connsiteY21" fmla="*/ 0 h 1424419"/>
              <a:gd name="connsiteX0" fmla="*/ 653528 w 1305814"/>
              <a:gd name="connsiteY0" fmla="*/ 0 h 1424419"/>
              <a:gd name="connsiteX1" fmla="*/ 757287 w 1305814"/>
              <a:gd name="connsiteY1" fmla="*/ 32444 h 1424419"/>
              <a:gd name="connsiteX2" fmla="*/ 1206876 w 1305814"/>
              <a:gd name="connsiteY2" fmla="*/ 284945 h 1424419"/>
              <a:gd name="connsiteX3" fmla="*/ 1237706 w 1305814"/>
              <a:gd name="connsiteY3" fmla="*/ 306775 h 1424419"/>
              <a:gd name="connsiteX4" fmla="*/ 1304420 w 1305814"/>
              <a:gd name="connsiteY4" fmla="*/ 434263 h 1424419"/>
              <a:gd name="connsiteX5" fmla="*/ 1305806 w 1305814"/>
              <a:gd name="connsiteY5" fmla="*/ 519922 h 1424419"/>
              <a:gd name="connsiteX6" fmla="*/ 1301746 w 1305814"/>
              <a:gd name="connsiteY6" fmla="*/ 953747 h 1424419"/>
              <a:gd name="connsiteX7" fmla="*/ 1302599 w 1305814"/>
              <a:gd name="connsiteY7" fmla="*/ 1003650 h 1424419"/>
              <a:gd name="connsiteX8" fmla="*/ 1227376 w 1305814"/>
              <a:gd name="connsiteY8" fmla="*/ 1152027 h 1424419"/>
              <a:gd name="connsiteX9" fmla="*/ 1174235 w 1305814"/>
              <a:gd name="connsiteY9" fmla="*/ 1184756 h 1424419"/>
              <a:gd name="connsiteX10" fmla="*/ 792288 w 1305814"/>
              <a:gd name="connsiteY10" fmla="*/ 1385653 h 1424419"/>
              <a:gd name="connsiteX11" fmla="*/ 522686 w 1305814"/>
              <a:gd name="connsiteY11" fmla="*/ 1384922 h 1424419"/>
              <a:gd name="connsiteX12" fmla="*/ 94302 w 1305814"/>
              <a:gd name="connsiteY12" fmla="*/ 1158755 h 1424419"/>
              <a:gd name="connsiteX13" fmla="*/ 39429 w 1305814"/>
              <a:gd name="connsiteY13" fmla="*/ 1117635 h 1424419"/>
              <a:gd name="connsiteX14" fmla="*/ 667 w 1305814"/>
              <a:gd name="connsiteY14" fmla="*/ 999105 h 1424419"/>
              <a:gd name="connsiteX15" fmla="*/ 0 w 1305814"/>
              <a:gd name="connsiteY15" fmla="*/ 972364 h 1424419"/>
              <a:gd name="connsiteX16" fmla="*/ 2496 w 1305814"/>
              <a:gd name="connsiteY16" fmla="*/ 463106 h 1424419"/>
              <a:gd name="connsiteX17" fmla="*/ 2458 w 1305814"/>
              <a:gd name="connsiteY17" fmla="*/ 429563 h 1424419"/>
              <a:gd name="connsiteX18" fmla="*/ 75248 w 1305814"/>
              <a:gd name="connsiteY18" fmla="*/ 303202 h 1424419"/>
              <a:gd name="connsiteX19" fmla="*/ 106293 w 1305814"/>
              <a:gd name="connsiteY19" fmla="*/ 282597 h 1424419"/>
              <a:gd name="connsiteX20" fmla="*/ 541533 w 1305814"/>
              <a:gd name="connsiteY20" fmla="*/ 38110 h 1424419"/>
              <a:gd name="connsiteX21" fmla="*/ 653528 w 1305814"/>
              <a:gd name="connsiteY21" fmla="*/ 0 h 1424419"/>
              <a:gd name="connsiteX0" fmla="*/ 653528 w 1305814"/>
              <a:gd name="connsiteY0" fmla="*/ 0 h 1424419"/>
              <a:gd name="connsiteX1" fmla="*/ 757287 w 1305814"/>
              <a:gd name="connsiteY1" fmla="*/ 32444 h 1424419"/>
              <a:gd name="connsiteX2" fmla="*/ 1206876 w 1305814"/>
              <a:gd name="connsiteY2" fmla="*/ 284945 h 1424419"/>
              <a:gd name="connsiteX3" fmla="*/ 1237706 w 1305814"/>
              <a:gd name="connsiteY3" fmla="*/ 306775 h 1424419"/>
              <a:gd name="connsiteX4" fmla="*/ 1304420 w 1305814"/>
              <a:gd name="connsiteY4" fmla="*/ 434263 h 1424419"/>
              <a:gd name="connsiteX5" fmla="*/ 1305806 w 1305814"/>
              <a:gd name="connsiteY5" fmla="*/ 519922 h 1424419"/>
              <a:gd name="connsiteX6" fmla="*/ 1301746 w 1305814"/>
              <a:gd name="connsiteY6" fmla="*/ 953747 h 1424419"/>
              <a:gd name="connsiteX7" fmla="*/ 1302599 w 1305814"/>
              <a:gd name="connsiteY7" fmla="*/ 1003650 h 1424419"/>
              <a:gd name="connsiteX8" fmla="*/ 1227376 w 1305814"/>
              <a:gd name="connsiteY8" fmla="*/ 1152027 h 1424419"/>
              <a:gd name="connsiteX9" fmla="*/ 1174235 w 1305814"/>
              <a:gd name="connsiteY9" fmla="*/ 1184756 h 1424419"/>
              <a:gd name="connsiteX10" fmla="*/ 792288 w 1305814"/>
              <a:gd name="connsiteY10" fmla="*/ 1385653 h 1424419"/>
              <a:gd name="connsiteX11" fmla="*/ 522686 w 1305814"/>
              <a:gd name="connsiteY11" fmla="*/ 1384922 h 1424419"/>
              <a:gd name="connsiteX12" fmla="*/ 94302 w 1305814"/>
              <a:gd name="connsiteY12" fmla="*/ 1158755 h 1424419"/>
              <a:gd name="connsiteX13" fmla="*/ 39429 w 1305814"/>
              <a:gd name="connsiteY13" fmla="*/ 1117635 h 1424419"/>
              <a:gd name="connsiteX14" fmla="*/ 667 w 1305814"/>
              <a:gd name="connsiteY14" fmla="*/ 999105 h 1424419"/>
              <a:gd name="connsiteX15" fmla="*/ 0 w 1305814"/>
              <a:gd name="connsiteY15" fmla="*/ 972364 h 1424419"/>
              <a:gd name="connsiteX16" fmla="*/ 2496 w 1305814"/>
              <a:gd name="connsiteY16" fmla="*/ 463106 h 1424419"/>
              <a:gd name="connsiteX17" fmla="*/ 2458 w 1305814"/>
              <a:gd name="connsiteY17" fmla="*/ 429563 h 1424419"/>
              <a:gd name="connsiteX18" fmla="*/ 75248 w 1305814"/>
              <a:gd name="connsiteY18" fmla="*/ 303202 h 1424419"/>
              <a:gd name="connsiteX19" fmla="*/ 106293 w 1305814"/>
              <a:gd name="connsiteY19" fmla="*/ 282597 h 1424419"/>
              <a:gd name="connsiteX20" fmla="*/ 541533 w 1305814"/>
              <a:gd name="connsiteY20" fmla="*/ 38110 h 1424419"/>
              <a:gd name="connsiteX21" fmla="*/ 653528 w 1305814"/>
              <a:gd name="connsiteY21" fmla="*/ 0 h 1424419"/>
              <a:gd name="connsiteX0" fmla="*/ 653528 w 1305814"/>
              <a:gd name="connsiteY0" fmla="*/ 0 h 1427408"/>
              <a:gd name="connsiteX1" fmla="*/ 757287 w 1305814"/>
              <a:gd name="connsiteY1" fmla="*/ 32444 h 1427408"/>
              <a:gd name="connsiteX2" fmla="*/ 1206876 w 1305814"/>
              <a:gd name="connsiteY2" fmla="*/ 284945 h 1427408"/>
              <a:gd name="connsiteX3" fmla="*/ 1237706 w 1305814"/>
              <a:gd name="connsiteY3" fmla="*/ 306775 h 1427408"/>
              <a:gd name="connsiteX4" fmla="*/ 1304420 w 1305814"/>
              <a:gd name="connsiteY4" fmla="*/ 434263 h 1427408"/>
              <a:gd name="connsiteX5" fmla="*/ 1305806 w 1305814"/>
              <a:gd name="connsiteY5" fmla="*/ 519922 h 1427408"/>
              <a:gd name="connsiteX6" fmla="*/ 1301746 w 1305814"/>
              <a:gd name="connsiteY6" fmla="*/ 953747 h 1427408"/>
              <a:gd name="connsiteX7" fmla="*/ 1302599 w 1305814"/>
              <a:gd name="connsiteY7" fmla="*/ 1003650 h 1427408"/>
              <a:gd name="connsiteX8" fmla="*/ 1227376 w 1305814"/>
              <a:gd name="connsiteY8" fmla="*/ 1152027 h 1427408"/>
              <a:gd name="connsiteX9" fmla="*/ 1174235 w 1305814"/>
              <a:gd name="connsiteY9" fmla="*/ 1184756 h 1427408"/>
              <a:gd name="connsiteX10" fmla="*/ 792288 w 1305814"/>
              <a:gd name="connsiteY10" fmla="*/ 1385653 h 1427408"/>
              <a:gd name="connsiteX11" fmla="*/ 517719 w 1305814"/>
              <a:gd name="connsiteY11" fmla="*/ 1389889 h 1427408"/>
              <a:gd name="connsiteX12" fmla="*/ 94302 w 1305814"/>
              <a:gd name="connsiteY12" fmla="*/ 1158755 h 1427408"/>
              <a:gd name="connsiteX13" fmla="*/ 39429 w 1305814"/>
              <a:gd name="connsiteY13" fmla="*/ 1117635 h 1427408"/>
              <a:gd name="connsiteX14" fmla="*/ 667 w 1305814"/>
              <a:gd name="connsiteY14" fmla="*/ 999105 h 1427408"/>
              <a:gd name="connsiteX15" fmla="*/ 0 w 1305814"/>
              <a:gd name="connsiteY15" fmla="*/ 972364 h 1427408"/>
              <a:gd name="connsiteX16" fmla="*/ 2496 w 1305814"/>
              <a:gd name="connsiteY16" fmla="*/ 463106 h 1427408"/>
              <a:gd name="connsiteX17" fmla="*/ 2458 w 1305814"/>
              <a:gd name="connsiteY17" fmla="*/ 429563 h 1427408"/>
              <a:gd name="connsiteX18" fmla="*/ 75248 w 1305814"/>
              <a:gd name="connsiteY18" fmla="*/ 303202 h 1427408"/>
              <a:gd name="connsiteX19" fmla="*/ 106293 w 1305814"/>
              <a:gd name="connsiteY19" fmla="*/ 282597 h 1427408"/>
              <a:gd name="connsiteX20" fmla="*/ 541533 w 1305814"/>
              <a:gd name="connsiteY20" fmla="*/ 38110 h 1427408"/>
              <a:gd name="connsiteX21" fmla="*/ 653528 w 1305814"/>
              <a:gd name="connsiteY21" fmla="*/ 0 h 1427408"/>
              <a:gd name="connsiteX0" fmla="*/ 653528 w 1305814"/>
              <a:gd name="connsiteY0" fmla="*/ 0 h 1427408"/>
              <a:gd name="connsiteX1" fmla="*/ 757287 w 1305814"/>
              <a:gd name="connsiteY1" fmla="*/ 32444 h 1427408"/>
              <a:gd name="connsiteX2" fmla="*/ 1206876 w 1305814"/>
              <a:gd name="connsiteY2" fmla="*/ 284945 h 1427408"/>
              <a:gd name="connsiteX3" fmla="*/ 1237706 w 1305814"/>
              <a:gd name="connsiteY3" fmla="*/ 306775 h 1427408"/>
              <a:gd name="connsiteX4" fmla="*/ 1304420 w 1305814"/>
              <a:gd name="connsiteY4" fmla="*/ 434263 h 1427408"/>
              <a:gd name="connsiteX5" fmla="*/ 1305806 w 1305814"/>
              <a:gd name="connsiteY5" fmla="*/ 519922 h 1427408"/>
              <a:gd name="connsiteX6" fmla="*/ 1301746 w 1305814"/>
              <a:gd name="connsiteY6" fmla="*/ 953747 h 1427408"/>
              <a:gd name="connsiteX7" fmla="*/ 1302599 w 1305814"/>
              <a:gd name="connsiteY7" fmla="*/ 1003650 h 1427408"/>
              <a:gd name="connsiteX8" fmla="*/ 1227376 w 1305814"/>
              <a:gd name="connsiteY8" fmla="*/ 1152027 h 1427408"/>
              <a:gd name="connsiteX9" fmla="*/ 1174235 w 1305814"/>
              <a:gd name="connsiteY9" fmla="*/ 1184756 h 1427408"/>
              <a:gd name="connsiteX10" fmla="*/ 792288 w 1305814"/>
              <a:gd name="connsiteY10" fmla="*/ 1385653 h 1427408"/>
              <a:gd name="connsiteX11" fmla="*/ 517719 w 1305814"/>
              <a:gd name="connsiteY11" fmla="*/ 1389889 h 1427408"/>
              <a:gd name="connsiteX12" fmla="*/ 94302 w 1305814"/>
              <a:gd name="connsiteY12" fmla="*/ 1158755 h 1427408"/>
              <a:gd name="connsiteX13" fmla="*/ 39429 w 1305814"/>
              <a:gd name="connsiteY13" fmla="*/ 1117635 h 1427408"/>
              <a:gd name="connsiteX14" fmla="*/ 667 w 1305814"/>
              <a:gd name="connsiteY14" fmla="*/ 999105 h 1427408"/>
              <a:gd name="connsiteX15" fmla="*/ 0 w 1305814"/>
              <a:gd name="connsiteY15" fmla="*/ 972364 h 1427408"/>
              <a:gd name="connsiteX16" fmla="*/ 2496 w 1305814"/>
              <a:gd name="connsiteY16" fmla="*/ 463106 h 1427408"/>
              <a:gd name="connsiteX17" fmla="*/ 2458 w 1305814"/>
              <a:gd name="connsiteY17" fmla="*/ 429563 h 1427408"/>
              <a:gd name="connsiteX18" fmla="*/ 75248 w 1305814"/>
              <a:gd name="connsiteY18" fmla="*/ 303202 h 1427408"/>
              <a:gd name="connsiteX19" fmla="*/ 106293 w 1305814"/>
              <a:gd name="connsiteY19" fmla="*/ 282597 h 1427408"/>
              <a:gd name="connsiteX20" fmla="*/ 541533 w 1305814"/>
              <a:gd name="connsiteY20" fmla="*/ 38110 h 1427408"/>
              <a:gd name="connsiteX21" fmla="*/ 653528 w 1305814"/>
              <a:gd name="connsiteY21" fmla="*/ 0 h 1427408"/>
              <a:gd name="connsiteX0" fmla="*/ 653528 w 1305814"/>
              <a:gd name="connsiteY0" fmla="*/ 0 h 1421591"/>
              <a:gd name="connsiteX1" fmla="*/ 757287 w 1305814"/>
              <a:gd name="connsiteY1" fmla="*/ 32444 h 1421591"/>
              <a:gd name="connsiteX2" fmla="*/ 1206876 w 1305814"/>
              <a:gd name="connsiteY2" fmla="*/ 284945 h 1421591"/>
              <a:gd name="connsiteX3" fmla="*/ 1237706 w 1305814"/>
              <a:gd name="connsiteY3" fmla="*/ 306775 h 1421591"/>
              <a:gd name="connsiteX4" fmla="*/ 1304420 w 1305814"/>
              <a:gd name="connsiteY4" fmla="*/ 434263 h 1421591"/>
              <a:gd name="connsiteX5" fmla="*/ 1305806 w 1305814"/>
              <a:gd name="connsiteY5" fmla="*/ 519922 h 1421591"/>
              <a:gd name="connsiteX6" fmla="*/ 1301746 w 1305814"/>
              <a:gd name="connsiteY6" fmla="*/ 953747 h 1421591"/>
              <a:gd name="connsiteX7" fmla="*/ 1302599 w 1305814"/>
              <a:gd name="connsiteY7" fmla="*/ 1003650 h 1421591"/>
              <a:gd name="connsiteX8" fmla="*/ 1227376 w 1305814"/>
              <a:gd name="connsiteY8" fmla="*/ 1152027 h 1421591"/>
              <a:gd name="connsiteX9" fmla="*/ 1174235 w 1305814"/>
              <a:gd name="connsiteY9" fmla="*/ 1184756 h 1421591"/>
              <a:gd name="connsiteX10" fmla="*/ 792288 w 1305814"/>
              <a:gd name="connsiteY10" fmla="*/ 1385653 h 1421591"/>
              <a:gd name="connsiteX11" fmla="*/ 502818 w 1305814"/>
              <a:gd name="connsiteY11" fmla="*/ 1379955 h 1421591"/>
              <a:gd name="connsiteX12" fmla="*/ 94302 w 1305814"/>
              <a:gd name="connsiteY12" fmla="*/ 1158755 h 1421591"/>
              <a:gd name="connsiteX13" fmla="*/ 39429 w 1305814"/>
              <a:gd name="connsiteY13" fmla="*/ 1117635 h 1421591"/>
              <a:gd name="connsiteX14" fmla="*/ 667 w 1305814"/>
              <a:gd name="connsiteY14" fmla="*/ 999105 h 1421591"/>
              <a:gd name="connsiteX15" fmla="*/ 0 w 1305814"/>
              <a:gd name="connsiteY15" fmla="*/ 972364 h 1421591"/>
              <a:gd name="connsiteX16" fmla="*/ 2496 w 1305814"/>
              <a:gd name="connsiteY16" fmla="*/ 463106 h 1421591"/>
              <a:gd name="connsiteX17" fmla="*/ 2458 w 1305814"/>
              <a:gd name="connsiteY17" fmla="*/ 429563 h 1421591"/>
              <a:gd name="connsiteX18" fmla="*/ 75248 w 1305814"/>
              <a:gd name="connsiteY18" fmla="*/ 303202 h 1421591"/>
              <a:gd name="connsiteX19" fmla="*/ 106293 w 1305814"/>
              <a:gd name="connsiteY19" fmla="*/ 282597 h 1421591"/>
              <a:gd name="connsiteX20" fmla="*/ 541533 w 1305814"/>
              <a:gd name="connsiteY20" fmla="*/ 38110 h 1421591"/>
              <a:gd name="connsiteX21" fmla="*/ 653528 w 1305814"/>
              <a:gd name="connsiteY21" fmla="*/ 0 h 1421591"/>
              <a:gd name="connsiteX0" fmla="*/ 653528 w 1305814"/>
              <a:gd name="connsiteY0" fmla="*/ 0 h 1423589"/>
              <a:gd name="connsiteX1" fmla="*/ 757287 w 1305814"/>
              <a:gd name="connsiteY1" fmla="*/ 32444 h 1423589"/>
              <a:gd name="connsiteX2" fmla="*/ 1206876 w 1305814"/>
              <a:gd name="connsiteY2" fmla="*/ 284945 h 1423589"/>
              <a:gd name="connsiteX3" fmla="*/ 1237706 w 1305814"/>
              <a:gd name="connsiteY3" fmla="*/ 306775 h 1423589"/>
              <a:gd name="connsiteX4" fmla="*/ 1304420 w 1305814"/>
              <a:gd name="connsiteY4" fmla="*/ 434263 h 1423589"/>
              <a:gd name="connsiteX5" fmla="*/ 1305806 w 1305814"/>
              <a:gd name="connsiteY5" fmla="*/ 519922 h 1423589"/>
              <a:gd name="connsiteX6" fmla="*/ 1301746 w 1305814"/>
              <a:gd name="connsiteY6" fmla="*/ 953747 h 1423589"/>
              <a:gd name="connsiteX7" fmla="*/ 1302599 w 1305814"/>
              <a:gd name="connsiteY7" fmla="*/ 1003650 h 1423589"/>
              <a:gd name="connsiteX8" fmla="*/ 1227376 w 1305814"/>
              <a:gd name="connsiteY8" fmla="*/ 1152027 h 1423589"/>
              <a:gd name="connsiteX9" fmla="*/ 1174235 w 1305814"/>
              <a:gd name="connsiteY9" fmla="*/ 1184756 h 1423589"/>
              <a:gd name="connsiteX10" fmla="*/ 792288 w 1305814"/>
              <a:gd name="connsiteY10" fmla="*/ 1385653 h 1423589"/>
              <a:gd name="connsiteX11" fmla="*/ 502818 w 1305814"/>
              <a:gd name="connsiteY11" fmla="*/ 1379955 h 1423589"/>
              <a:gd name="connsiteX12" fmla="*/ 94302 w 1305814"/>
              <a:gd name="connsiteY12" fmla="*/ 1158755 h 1423589"/>
              <a:gd name="connsiteX13" fmla="*/ 39429 w 1305814"/>
              <a:gd name="connsiteY13" fmla="*/ 1117635 h 1423589"/>
              <a:gd name="connsiteX14" fmla="*/ 667 w 1305814"/>
              <a:gd name="connsiteY14" fmla="*/ 999105 h 1423589"/>
              <a:gd name="connsiteX15" fmla="*/ 0 w 1305814"/>
              <a:gd name="connsiteY15" fmla="*/ 972364 h 1423589"/>
              <a:gd name="connsiteX16" fmla="*/ 2496 w 1305814"/>
              <a:gd name="connsiteY16" fmla="*/ 463106 h 1423589"/>
              <a:gd name="connsiteX17" fmla="*/ 2458 w 1305814"/>
              <a:gd name="connsiteY17" fmla="*/ 429563 h 1423589"/>
              <a:gd name="connsiteX18" fmla="*/ 75248 w 1305814"/>
              <a:gd name="connsiteY18" fmla="*/ 303202 h 1423589"/>
              <a:gd name="connsiteX19" fmla="*/ 106293 w 1305814"/>
              <a:gd name="connsiteY19" fmla="*/ 282597 h 1423589"/>
              <a:gd name="connsiteX20" fmla="*/ 541533 w 1305814"/>
              <a:gd name="connsiteY20" fmla="*/ 38110 h 1423589"/>
              <a:gd name="connsiteX21" fmla="*/ 653528 w 1305814"/>
              <a:gd name="connsiteY21" fmla="*/ 0 h 1423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305814" h="1423589">
                <a:moveTo>
                  <a:pt x="653528" y="0"/>
                </a:moveTo>
                <a:cubicBezTo>
                  <a:pt x="684553" y="-1"/>
                  <a:pt x="736057" y="24011"/>
                  <a:pt x="757287" y="32444"/>
                </a:cubicBezTo>
                <a:lnTo>
                  <a:pt x="1206876" y="284945"/>
                </a:lnTo>
                <a:cubicBezTo>
                  <a:pt x="1213399" y="291230"/>
                  <a:pt x="1233090" y="301119"/>
                  <a:pt x="1237706" y="306775"/>
                </a:cubicBezTo>
                <a:cubicBezTo>
                  <a:pt x="1285405" y="341141"/>
                  <a:pt x="1301367" y="360355"/>
                  <a:pt x="1304420" y="434263"/>
                </a:cubicBezTo>
                <a:cubicBezTo>
                  <a:pt x="1306256" y="435452"/>
                  <a:pt x="1303756" y="518852"/>
                  <a:pt x="1305806" y="519922"/>
                </a:cubicBezTo>
                <a:cubicBezTo>
                  <a:pt x="1306028" y="563787"/>
                  <a:pt x="1301771" y="907207"/>
                  <a:pt x="1301746" y="953747"/>
                </a:cubicBezTo>
                <a:cubicBezTo>
                  <a:pt x="1301579" y="970833"/>
                  <a:pt x="1302766" y="986564"/>
                  <a:pt x="1302599" y="1003650"/>
                </a:cubicBezTo>
                <a:cubicBezTo>
                  <a:pt x="1298075" y="1097264"/>
                  <a:pt x="1299308" y="1117497"/>
                  <a:pt x="1227376" y="1152027"/>
                </a:cubicBezTo>
                <a:cubicBezTo>
                  <a:pt x="1229069" y="1151612"/>
                  <a:pt x="1262992" y="1133636"/>
                  <a:pt x="1174235" y="1184756"/>
                </a:cubicBezTo>
                <a:cubicBezTo>
                  <a:pt x="1102911" y="1225835"/>
                  <a:pt x="986013" y="1283805"/>
                  <a:pt x="792288" y="1385653"/>
                </a:cubicBezTo>
                <a:cubicBezTo>
                  <a:pt x="702978" y="1424034"/>
                  <a:pt x="634560" y="1449454"/>
                  <a:pt x="502818" y="1379955"/>
                </a:cubicBezTo>
                <a:cubicBezTo>
                  <a:pt x="358670" y="1301859"/>
                  <a:pt x="241278" y="1242506"/>
                  <a:pt x="94302" y="1158755"/>
                </a:cubicBezTo>
                <a:cubicBezTo>
                  <a:pt x="64301" y="1138833"/>
                  <a:pt x="61069" y="1137739"/>
                  <a:pt x="39429" y="1117635"/>
                </a:cubicBezTo>
                <a:cubicBezTo>
                  <a:pt x="9399" y="1091481"/>
                  <a:pt x="81" y="1056313"/>
                  <a:pt x="667" y="999105"/>
                </a:cubicBezTo>
                <a:cubicBezTo>
                  <a:pt x="445" y="990191"/>
                  <a:pt x="222" y="981278"/>
                  <a:pt x="0" y="972364"/>
                </a:cubicBezTo>
                <a:lnTo>
                  <a:pt x="2496" y="463106"/>
                </a:lnTo>
                <a:cubicBezTo>
                  <a:pt x="2483" y="451925"/>
                  <a:pt x="2471" y="440744"/>
                  <a:pt x="2458" y="429563"/>
                </a:cubicBezTo>
                <a:cubicBezTo>
                  <a:pt x="2770" y="365277"/>
                  <a:pt x="14732" y="348090"/>
                  <a:pt x="75248" y="303202"/>
                </a:cubicBezTo>
                <a:lnTo>
                  <a:pt x="106293" y="282597"/>
                </a:lnTo>
                <a:lnTo>
                  <a:pt x="541533" y="38110"/>
                </a:lnTo>
                <a:cubicBezTo>
                  <a:pt x="582751" y="12487"/>
                  <a:pt x="613897" y="0"/>
                  <a:pt x="653528" y="0"/>
                </a:cubicBezTo>
                <a:close/>
              </a:path>
            </a:pathLst>
          </a:custGeom>
          <a:solidFill>
            <a:srgbClr val="025AA2"/>
          </a:solidFill>
          <a:ln>
            <a:noFill/>
          </a:ln>
          <a:effectLst>
            <a:innerShdw blurRad="152400" dist="50800" dir="189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endParaRPr lang="zh-CN" altLang="en-US" sz="2400">
              <a:latin typeface="Impact" panose="020B0806030902050204" pitchFamily="34" charset="0"/>
            </a:endParaRPr>
          </a:p>
        </p:txBody>
      </p:sp>
      <p:sp>
        <p:nvSpPr>
          <p:cNvPr id="10" name="矩形 10"/>
          <p:cNvSpPr>
            <a:spLocks noChangeAspect="1"/>
          </p:cNvSpPr>
          <p:nvPr/>
        </p:nvSpPr>
        <p:spPr>
          <a:xfrm>
            <a:off x="1059565" y="3584894"/>
            <a:ext cx="915567" cy="997315"/>
          </a:xfrm>
          <a:custGeom>
            <a:avLst/>
            <a:gdLst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299728 w 1305333"/>
              <a:gd name="connsiteY4" fmla="*/ 452301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299356 w 1305333"/>
              <a:gd name="connsiteY7" fmla="*/ 974248 h 1424419"/>
              <a:gd name="connsiteX8" fmla="*/ 1193590 w 1305333"/>
              <a:gd name="connsiteY8" fmla="*/ 1159518 h 1424419"/>
              <a:gd name="connsiteX9" fmla="*/ 1188747 w 1305333"/>
              <a:gd name="connsiteY9" fmla="*/ 1163476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299356 w 1305333"/>
              <a:gd name="connsiteY7" fmla="*/ 974248 h 1424419"/>
              <a:gd name="connsiteX8" fmla="*/ 1193590 w 1305333"/>
              <a:gd name="connsiteY8" fmla="*/ 1159518 h 1424419"/>
              <a:gd name="connsiteX9" fmla="*/ 1188747 w 1305333"/>
              <a:gd name="connsiteY9" fmla="*/ 1163476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299356 w 1305333"/>
              <a:gd name="connsiteY7" fmla="*/ 974248 h 1424419"/>
              <a:gd name="connsiteX8" fmla="*/ 1193590 w 1305333"/>
              <a:gd name="connsiteY8" fmla="*/ 1159518 h 1424419"/>
              <a:gd name="connsiteX9" fmla="*/ 1188747 w 1305333"/>
              <a:gd name="connsiteY9" fmla="*/ 1163476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6046"/>
              <a:gd name="connsiteY0" fmla="*/ 0 h 1424419"/>
              <a:gd name="connsiteX1" fmla="*/ 757287 w 1306046"/>
              <a:gd name="connsiteY1" fmla="*/ 32444 h 1424419"/>
              <a:gd name="connsiteX2" fmla="*/ 1206876 w 1306046"/>
              <a:gd name="connsiteY2" fmla="*/ 284945 h 1424419"/>
              <a:gd name="connsiteX3" fmla="*/ 1233464 w 1306046"/>
              <a:gd name="connsiteY3" fmla="*/ 306775 h 1424419"/>
              <a:gd name="connsiteX4" fmla="*/ 1301712 w 1306046"/>
              <a:gd name="connsiteY4" fmla="*/ 442384 h 1424419"/>
              <a:gd name="connsiteX5" fmla="*/ 1303099 w 1306046"/>
              <a:gd name="connsiteY5" fmla="*/ 495558 h 1424419"/>
              <a:gd name="connsiteX6" fmla="*/ 1303099 w 1306046"/>
              <a:gd name="connsiteY6" fmla="*/ 952393 h 1424419"/>
              <a:gd name="connsiteX7" fmla="*/ 1305306 w 1306046"/>
              <a:gd name="connsiteY7" fmla="*/ 990115 h 1424419"/>
              <a:gd name="connsiteX8" fmla="*/ 1193590 w 1306046"/>
              <a:gd name="connsiteY8" fmla="*/ 1159518 h 1424419"/>
              <a:gd name="connsiteX9" fmla="*/ 1188747 w 1306046"/>
              <a:gd name="connsiteY9" fmla="*/ 1163476 h 1424419"/>
              <a:gd name="connsiteX10" fmla="*/ 792288 w 1306046"/>
              <a:gd name="connsiteY10" fmla="*/ 1385653 h 1424419"/>
              <a:gd name="connsiteX11" fmla="*/ 522686 w 1306046"/>
              <a:gd name="connsiteY11" fmla="*/ 1384922 h 1424419"/>
              <a:gd name="connsiteX12" fmla="*/ 80344 w 1306046"/>
              <a:gd name="connsiteY12" fmla="*/ 1139323 h 1424419"/>
              <a:gd name="connsiteX13" fmla="*/ 68397 w 1306046"/>
              <a:gd name="connsiteY13" fmla="*/ 1130059 h 1424419"/>
              <a:gd name="connsiteX14" fmla="*/ 667 w 1306046"/>
              <a:gd name="connsiteY14" fmla="*/ 999105 h 1424419"/>
              <a:gd name="connsiteX15" fmla="*/ 0 w 1306046"/>
              <a:gd name="connsiteY15" fmla="*/ 972364 h 1424419"/>
              <a:gd name="connsiteX16" fmla="*/ 2496 w 1306046"/>
              <a:gd name="connsiteY16" fmla="*/ 463106 h 1424419"/>
              <a:gd name="connsiteX17" fmla="*/ 2458 w 1306046"/>
              <a:gd name="connsiteY17" fmla="*/ 429563 h 1424419"/>
              <a:gd name="connsiteX18" fmla="*/ 75248 w 1306046"/>
              <a:gd name="connsiteY18" fmla="*/ 303202 h 1424419"/>
              <a:gd name="connsiteX19" fmla="*/ 103465 w 1306046"/>
              <a:gd name="connsiteY19" fmla="*/ 288252 h 1424419"/>
              <a:gd name="connsiteX20" fmla="*/ 541533 w 1306046"/>
              <a:gd name="connsiteY20" fmla="*/ 38110 h 1424419"/>
              <a:gd name="connsiteX21" fmla="*/ 653528 w 1306046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88747 w 1305333"/>
              <a:gd name="connsiteY9" fmla="*/ 1163476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3465 w 1305333"/>
              <a:gd name="connsiteY19" fmla="*/ 288252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3464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193590 w 1305333"/>
              <a:gd name="connsiteY8" fmla="*/ 1159518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211970 w 1305333"/>
              <a:gd name="connsiteY8" fmla="*/ 1149621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236006 w 1305333"/>
              <a:gd name="connsiteY8" fmla="*/ 1160932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80344 w 1305333"/>
              <a:gd name="connsiteY12" fmla="*/ 1139323 h 1424419"/>
              <a:gd name="connsiteX13" fmla="*/ 68397 w 1305333"/>
              <a:gd name="connsiteY13" fmla="*/ 1130059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13169"/>
              <a:gd name="connsiteY0" fmla="*/ 0 h 1424419"/>
              <a:gd name="connsiteX1" fmla="*/ 757287 w 1313169"/>
              <a:gd name="connsiteY1" fmla="*/ 32444 h 1424419"/>
              <a:gd name="connsiteX2" fmla="*/ 1206876 w 1313169"/>
              <a:gd name="connsiteY2" fmla="*/ 284945 h 1424419"/>
              <a:gd name="connsiteX3" fmla="*/ 1237706 w 1313169"/>
              <a:gd name="connsiteY3" fmla="*/ 306775 h 1424419"/>
              <a:gd name="connsiteX4" fmla="*/ 1301712 w 1313169"/>
              <a:gd name="connsiteY4" fmla="*/ 442384 h 1424419"/>
              <a:gd name="connsiteX5" fmla="*/ 1303099 w 1313169"/>
              <a:gd name="connsiteY5" fmla="*/ 495558 h 1424419"/>
              <a:gd name="connsiteX6" fmla="*/ 1303099 w 1313169"/>
              <a:gd name="connsiteY6" fmla="*/ 952393 h 1424419"/>
              <a:gd name="connsiteX7" fmla="*/ 1305306 w 1313169"/>
              <a:gd name="connsiteY7" fmla="*/ 990115 h 1424419"/>
              <a:gd name="connsiteX8" fmla="*/ 1271352 w 1313169"/>
              <a:gd name="connsiteY8" fmla="*/ 1142552 h 1424419"/>
              <a:gd name="connsiteX9" fmla="*/ 1172881 w 1313169"/>
              <a:gd name="connsiteY9" fmla="*/ 1179342 h 1424419"/>
              <a:gd name="connsiteX10" fmla="*/ 792288 w 1313169"/>
              <a:gd name="connsiteY10" fmla="*/ 1385653 h 1424419"/>
              <a:gd name="connsiteX11" fmla="*/ 522686 w 1313169"/>
              <a:gd name="connsiteY11" fmla="*/ 1384922 h 1424419"/>
              <a:gd name="connsiteX12" fmla="*/ 80344 w 1313169"/>
              <a:gd name="connsiteY12" fmla="*/ 1139323 h 1424419"/>
              <a:gd name="connsiteX13" fmla="*/ 68397 w 1313169"/>
              <a:gd name="connsiteY13" fmla="*/ 1130059 h 1424419"/>
              <a:gd name="connsiteX14" fmla="*/ 667 w 1313169"/>
              <a:gd name="connsiteY14" fmla="*/ 999105 h 1424419"/>
              <a:gd name="connsiteX15" fmla="*/ 0 w 1313169"/>
              <a:gd name="connsiteY15" fmla="*/ 972364 h 1424419"/>
              <a:gd name="connsiteX16" fmla="*/ 2496 w 1313169"/>
              <a:gd name="connsiteY16" fmla="*/ 463106 h 1424419"/>
              <a:gd name="connsiteX17" fmla="*/ 2458 w 1313169"/>
              <a:gd name="connsiteY17" fmla="*/ 429563 h 1424419"/>
              <a:gd name="connsiteX18" fmla="*/ 75248 w 1313169"/>
              <a:gd name="connsiteY18" fmla="*/ 303202 h 1424419"/>
              <a:gd name="connsiteX19" fmla="*/ 106293 w 1313169"/>
              <a:gd name="connsiteY19" fmla="*/ 282597 h 1424419"/>
              <a:gd name="connsiteX20" fmla="*/ 541533 w 1313169"/>
              <a:gd name="connsiteY20" fmla="*/ 38110 h 1424419"/>
              <a:gd name="connsiteX21" fmla="*/ 653528 w 1313169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80344 w 1306267"/>
              <a:gd name="connsiteY12" fmla="*/ 1139323 h 1424419"/>
              <a:gd name="connsiteX13" fmla="*/ 68397 w 1306267"/>
              <a:gd name="connsiteY13" fmla="*/ 113005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80344 w 1306267"/>
              <a:gd name="connsiteY12" fmla="*/ 1139323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80344 w 1306267"/>
              <a:gd name="connsiteY12" fmla="*/ 1139323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61328 w 1306267"/>
              <a:gd name="connsiteY13" fmla="*/ 1127231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55672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0241 w 1306267"/>
              <a:gd name="connsiteY12" fmla="*/ 1150634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8904 w 1306267"/>
              <a:gd name="connsiteY13" fmla="*/ 1124403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4843 w 1306267"/>
              <a:gd name="connsiteY13" fmla="*/ 111898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4843 w 1306267"/>
              <a:gd name="connsiteY13" fmla="*/ 111898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7009 w 1306267"/>
              <a:gd name="connsiteY12" fmla="*/ 1161462 h 1424419"/>
              <a:gd name="connsiteX13" fmla="*/ 44843 w 1306267"/>
              <a:gd name="connsiteY13" fmla="*/ 111898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4302 w 1306267"/>
              <a:gd name="connsiteY12" fmla="*/ 1158755 h 1424419"/>
              <a:gd name="connsiteX13" fmla="*/ 44843 w 1306267"/>
              <a:gd name="connsiteY13" fmla="*/ 1118989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6267"/>
              <a:gd name="connsiteY0" fmla="*/ 0 h 1424419"/>
              <a:gd name="connsiteX1" fmla="*/ 757287 w 1306267"/>
              <a:gd name="connsiteY1" fmla="*/ 32444 h 1424419"/>
              <a:gd name="connsiteX2" fmla="*/ 1206876 w 1306267"/>
              <a:gd name="connsiteY2" fmla="*/ 284945 h 1424419"/>
              <a:gd name="connsiteX3" fmla="*/ 1237706 w 1306267"/>
              <a:gd name="connsiteY3" fmla="*/ 306775 h 1424419"/>
              <a:gd name="connsiteX4" fmla="*/ 1301712 w 1306267"/>
              <a:gd name="connsiteY4" fmla="*/ 442384 h 1424419"/>
              <a:gd name="connsiteX5" fmla="*/ 1303099 w 1306267"/>
              <a:gd name="connsiteY5" fmla="*/ 495558 h 1424419"/>
              <a:gd name="connsiteX6" fmla="*/ 1303099 w 1306267"/>
              <a:gd name="connsiteY6" fmla="*/ 952393 h 1424419"/>
              <a:gd name="connsiteX7" fmla="*/ 1305306 w 1306267"/>
              <a:gd name="connsiteY7" fmla="*/ 990115 h 1424419"/>
              <a:gd name="connsiteX8" fmla="*/ 1255800 w 1306267"/>
              <a:gd name="connsiteY8" fmla="*/ 1142552 h 1424419"/>
              <a:gd name="connsiteX9" fmla="*/ 1172881 w 1306267"/>
              <a:gd name="connsiteY9" fmla="*/ 1179342 h 1424419"/>
              <a:gd name="connsiteX10" fmla="*/ 792288 w 1306267"/>
              <a:gd name="connsiteY10" fmla="*/ 1385653 h 1424419"/>
              <a:gd name="connsiteX11" fmla="*/ 522686 w 1306267"/>
              <a:gd name="connsiteY11" fmla="*/ 1384922 h 1424419"/>
              <a:gd name="connsiteX12" fmla="*/ 94302 w 1306267"/>
              <a:gd name="connsiteY12" fmla="*/ 1158755 h 1424419"/>
              <a:gd name="connsiteX13" fmla="*/ 39429 w 1306267"/>
              <a:gd name="connsiteY13" fmla="*/ 1117635 h 1424419"/>
              <a:gd name="connsiteX14" fmla="*/ 667 w 1306267"/>
              <a:gd name="connsiteY14" fmla="*/ 999105 h 1424419"/>
              <a:gd name="connsiteX15" fmla="*/ 0 w 1306267"/>
              <a:gd name="connsiteY15" fmla="*/ 972364 h 1424419"/>
              <a:gd name="connsiteX16" fmla="*/ 2496 w 1306267"/>
              <a:gd name="connsiteY16" fmla="*/ 463106 h 1424419"/>
              <a:gd name="connsiteX17" fmla="*/ 2458 w 1306267"/>
              <a:gd name="connsiteY17" fmla="*/ 429563 h 1424419"/>
              <a:gd name="connsiteX18" fmla="*/ 75248 w 1306267"/>
              <a:gd name="connsiteY18" fmla="*/ 303202 h 1424419"/>
              <a:gd name="connsiteX19" fmla="*/ 106293 w 1306267"/>
              <a:gd name="connsiteY19" fmla="*/ 282597 h 1424419"/>
              <a:gd name="connsiteX20" fmla="*/ 541533 w 1306267"/>
              <a:gd name="connsiteY20" fmla="*/ 38110 h 1424419"/>
              <a:gd name="connsiteX21" fmla="*/ 653528 w 1306267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5306 w 1305333"/>
              <a:gd name="connsiteY7" fmla="*/ 990115 h 1424419"/>
              <a:gd name="connsiteX8" fmla="*/ 1227376 w 1305333"/>
              <a:gd name="connsiteY8" fmla="*/ 1152027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94302 w 1305333"/>
              <a:gd name="connsiteY12" fmla="*/ 1158755 h 1424419"/>
              <a:gd name="connsiteX13" fmla="*/ 39429 w 1305333"/>
              <a:gd name="connsiteY13" fmla="*/ 1117635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333"/>
              <a:gd name="connsiteY0" fmla="*/ 0 h 1424419"/>
              <a:gd name="connsiteX1" fmla="*/ 757287 w 1305333"/>
              <a:gd name="connsiteY1" fmla="*/ 32444 h 1424419"/>
              <a:gd name="connsiteX2" fmla="*/ 1206876 w 1305333"/>
              <a:gd name="connsiteY2" fmla="*/ 284945 h 1424419"/>
              <a:gd name="connsiteX3" fmla="*/ 1237706 w 1305333"/>
              <a:gd name="connsiteY3" fmla="*/ 306775 h 1424419"/>
              <a:gd name="connsiteX4" fmla="*/ 1301712 w 1305333"/>
              <a:gd name="connsiteY4" fmla="*/ 442384 h 1424419"/>
              <a:gd name="connsiteX5" fmla="*/ 1303099 w 1305333"/>
              <a:gd name="connsiteY5" fmla="*/ 495558 h 1424419"/>
              <a:gd name="connsiteX6" fmla="*/ 1303099 w 1305333"/>
              <a:gd name="connsiteY6" fmla="*/ 952393 h 1424419"/>
              <a:gd name="connsiteX7" fmla="*/ 1302599 w 1305333"/>
              <a:gd name="connsiteY7" fmla="*/ 1003650 h 1424419"/>
              <a:gd name="connsiteX8" fmla="*/ 1227376 w 1305333"/>
              <a:gd name="connsiteY8" fmla="*/ 1152027 h 1424419"/>
              <a:gd name="connsiteX9" fmla="*/ 1172881 w 1305333"/>
              <a:gd name="connsiteY9" fmla="*/ 1179342 h 1424419"/>
              <a:gd name="connsiteX10" fmla="*/ 792288 w 1305333"/>
              <a:gd name="connsiteY10" fmla="*/ 1385653 h 1424419"/>
              <a:gd name="connsiteX11" fmla="*/ 522686 w 1305333"/>
              <a:gd name="connsiteY11" fmla="*/ 1384922 h 1424419"/>
              <a:gd name="connsiteX12" fmla="*/ 94302 w 1305333"/>
              <a:gd name="connsiteY12" fmla="*/ 1158755 h 1424419"/>
              <a:gd name="connsiteX13" fmla="*/ 39429 w 1305333"/>
              <a:gd name="connsiteY13" fmla="*/ 1117635 h 1424419"/>
              <a:gd name="connsiteX14" fmla="*/ 667 w 1305333"/>
              <a:gd name="connsiteY14" fmla="*/ 999105 h 1424419"/>
              <a:gd name="connsiteX15" fmla="*/ 0 w 1305333"/>
              <a:gd name="connsiteY15" fmla="*/ 972364 h 1424419"/>
              <a:gd name="connsiteX16" fmla="*/ 2496 w 1305333"/>
              <a:gd name="connsiteY16" fmla="*/ 463106 h 1424419"/>
              <a:gd name="connsiteX17" fmla="*/ 2458 w 1305333"/>
              <a:gd name="connsiteY17" fmla="*/ 429563 h 1424419"/>
              <a:gd name="connsiteX18" fmla="*/ 75248 w 1305333"/>
              <a:gd name="connsiteY18" fmla="*/ 303202 h 1424419"/>
              <a:gd name="connsiteX19" fmla="*/ 106293 w 1305333"/>
              <a:gd name="connsiteY19" fmla="*/ 282597 h 1424419"/>
              <a:gd name="connsiteX20" fmla="*/ 541533 w 1305333"/>
              <a:gd name="connsiteY20" fmla="*/ 38110 h 1424419"/>
              <a:gd name="connsiteX21" fmla="*/ 653528 w 1305333"/>
              <a:gd name="connsiteY21" fmla="*/ 0 h 1424419"/>
              <a:gd name="connsiteX0" fmla="*/ 653528 w 1305080"/>
              <a:gd name="connsiteY0" fmla="*/ 0 h 1424419"/>
              <a:gd name="connsiteX1" fmla="*/ 757287 w 1305080"/>
              <a:gd name="connsiteY1" fmla="*/ 32444 h 1424419"/>
              <a:gd name="connsiteX2" fmla="*/ 1206876 w 1305080"/>
              <a:gd name="connsiteY2" fmla="*/ 284945 h 1424419"/>
              <a:gd name="connsiteX3" fmla="*/ 1237706 w 1305080"/>
              <a:gd name="connsiteY3" fmla="*/ 306775 h 1424419"/>
              <a:gd name="connsiteX4" fmla="*/ 1301712 w 1305080"/>
              <a:gd name="connsiteY4" fmla="*/ 442384 h 1424419"/>
              <a:gd name="connsiteX5" fmla="*/ 1303099 w 1305080"/>
              <a:gd name="connsiteY5" fmla="*/ 495558 h 1424419"/>
              <a:gd name="connsiteX6" fmla="*/ 1301746 w 1305080"/>
              <a:gd name="connsiteY6" fmla="*/ 953747 h 1424419"/>
              <a:gd name="connsiteX7" fmla="*/ 1302599 w 1305080"/>
              <a:gd name="connsiteY7" fmla="*/ 1003650 h 1424419"/>
              <a:gd name="connsiteX8" fmla="*/ 1227376 w 1305080"/>
              <a:gd name="connsiteY8" fmla="*/ 1152027 h 1424419"/>
              <a:gd name="connsiteX9" fmla="*/ 1172881 w 1305080"/>
              <a:gd name="connsiteY9" fmla="*/ 1179342 h 1424419"/>
              <a:gd name="connsiteX10" fmla="*/ 792288 w 1305080"/>
              <a:gd name="connsiteY10" fmla="*/ 1385653 h 1424419"/>
              <a:gd name="connsiteX11" fmla="*/ 522686 w 1305080"/>
              <a:gd name="connsiteY11" fmla="*/ 1384922 h 1424419"/>
              <a:gd name="connsiteX12" fmla="*/ 94302 w 1305080"/>
              <a:gd name="connsiteY12" fmla="*/ 1158755 h 1424419"/>
              <a:gd name="connsiteX13" fmla="*/ 39429 w 1305080"/>
              <a:gd name="connsiteY13" fmla="*/ 1117635 h 1424419"/>
              <a:gd name="connsiteX14" fmla="*/ 667 w 1305080"/>
              <a:gd name="connsiteY14" fmla="*/ 999105 h 1424419"/>
              <a:gd name="connsiteX15" fmla="*/ 0 w 1305080"/>
              <a:gd name="connsiteY15" fmla="*/ 972364 h 1424419"/>
              <a:gd name="connsiteX16" fmla="*/ 2496 w 1305080"/>
              <a:gd name="connsiteY16" fmla="*/ 463106 h 1424419"/>
              <a:gd name="connsiteX17" fmla="*/ 2458 w 1305080"/>
              <a:gd name="connsiteY17" fmla="*/ 429563 h 1424419"/>
              <a:gd name="connsiteX18" fmla="*/ 75248 w 1305080"/>
              <a:gd name="connsiteY18" fmla="*/ 303202 h 1424419"/>
              <a:gd name="connsiteX19" fmla="*/ 106293 w 1305080"/>
              <a:gd name="connsiteY19" fmla="*/ 282597 h 1424419"/>
              <a:gd name="connsiteX20" fmla="*/ 541533 w 1305080"/>
              <a:gd name="connsiteY20" fmla="*/ 38110 h 1424419"/>
              <a:gd name="connsiteX21" fmla="*/ 653528 w 1305080"/>
              <a:gd name="connsiteY21" fmla="*/ 0 h 1424419"/>
              <a:gd name="connsiteX0" fmla="*/ 653528 w 1305299"/>
              <a:gd name="connsiteY0" fmla="*/ 0 h 1424419"/>
              <a:gd name="connsiteX1" fmla="*/ 757287 w 1305299"/>
              <a:gd name="connsiteY1" fmla="*/ 32444 h 1424419"/>
              <a:gd name="connsiteX2" fmla="*/ 1206876 w 1305299"/>
              <a:gd name="connsiteY2" fmla="*/ 284945 h 1424419"/>
              <a:gd name="connsiteX3" fmla="*/ 1237706 w 1305299"/>
              <a:gd name="connsiteY3" fmla="*/ 306775 h 1424419"/>
              <a:gd name="connsiteX4" fmla="*/ 1301712 w 1305299"/>
              <a:gd name="connsiteY4" fmla="*/ 442384 h 1424419"/>
              <a:gd name="connsiteX5" fmla="*/ 1303099 w 1305299"/>
              <a:gd name="connsiteY5" fmla="*/ 495558 h 1424419"/>
              <a:gd name="connsiteX6" fmla="*/ 1301746 w 1305299"/>
              <a:gd name="connsiteY6" fmla="*/ 953747 h 1424419"/>
              <a:gd name="connsiteX7" fmla="*/ 1302599 w 1305299"/>
              <a:gd name="connsiteY7" fmla="*/ 1003650 h 1424419"/>
              <a:gd name="connsiteX8" fmla="*/ 1227376 w 1305299"/>
              <a:gd name="connsiteY8" fmla="*/ 1152027 h 1424419"/>
              <a:gd name="connsiteX9" fmla="*/ 1172881 w 1305299"/>
              <a:gd name="connsiteY9" fmla="*/ 1179342 h 1424419"/>
              <a:gd name="connsiteX10" fmla="*/ 792288 w 1305299"/>
              <a:gd name="connsiteY10" fmla="*/ 1385653 h 1424419"/>
              <a:gd name="connsiteX11" fmla="*/ 522686 w 1305299"/>
              <a:gd name="connsiteY11" fmla="*/ 1384922 h 1424419"/>
              <a:gd name="connsiteX12" fmla="*/ 94302 w 1305299"/>
              <a:gd name="connsiteY12" fmla="*/ 1158755 h 1424419"/>
              <a:gd name="connsiteX13" fmla="*/ 39429 w 1305299"/>
              <a:gd name="connsiteY13" fmla="*/ 1117635 h 1424419"/>
              <a:gd name="connsiteX14" fmla="*/ 667 w 1305299"/>
              <a:gd name="connsiteY14" fmla="*/ 999105 h 1424419"/>
              <a:gd name="connsiteX15" fmla="*/ 0 w 1305299"/>
              <a:gd name="connsiteY15" fmla="*/ 972364 h 1424419"/>
              <a:gd name="connsiteX16" fmla="*/ 2496 w 1305299"/>
              <a:gd name="connsiteY16" fmla="*/ 463106 h 1424419"/>
              <a:gd name="connsiteX17" fmla="*/ 2458 w 1305299"/>
              <a:gd name="connsiteY17" fmla="*/ 429563 h 1424419"/>
              <a:gd name="connsiteX18" fmla="*/ 75248 w 1305299"/>
              <a:gd name="connsiteY18" fmla="*/ 303202 h 1424419"/>
              <a:gd name="connsiteX19" fmla="*/ 106293 w 1305299"/>
              <a:gd name="connsiteY19" fmla="*/ 282597 h 1424419"/>
              <a:gd name="connsiteX20" fmla="*/ 541533 w 1305299"/>
              <a:gd name="connsiteY20" fmla="*/ 38110 h 1424419"/>
              <a:gd name="connsiteX21" fmla="*/ 653528 w 1305299"/>
              <a:gd name="connsiteY21" fmla="*/ 0 h 1424419"/>
              <a:gd name="connsiteX0" fmla="*/ 653528 w 1306646"/>
              <a:gd name="connsiteY0" fmla="*/ 0 h 1424419"/>
              <a:gd name="connsiteX1" fmla="*/ 757287 w 1306646"/>
              <a:gd name="connsiteY1" fmla="*/ 32444 h 1424419"/>
              <a:gd name="connsiteX2" fmla="*/ 1206876 w 1306646"/>
              <a:gd name="connsiteY2" fmla="*/ 284945 h 1424419"/>
              <a:gd name="connsiteX3" fmla="*/ 1237706 w 1306646"/>
              <a:gd name="connsiteY3" fmla="*/ 306775 h 1424419"/>
              <a:gd name="connsiteX4" fmla="*/ 1301712 w 1306646"/>
              <a:gd name="connsiteY4" fmla="*/ 442384 h 1424419"/>
              <a:gd name="connsiteX5" fmla="*/ 1303099 w 1306646"/>
              <a:gd name="connsiteY5" fmla="*/ 495558 h 1424419"/>
              <a:gd name="connsiteX6" fmla="*/ 1301746 w 1306646"/>
              <a:gd name="connsiteY6" fmla="*/ 953747 h 1424419"/>
              <a:gd name="connsiteX7" fmla="*/ 1302599 w 1306646"/>
              <a:gd name="connsiteY7" fmla="*/ 1003650 h 1424419"/>
              <a:gd name="connsiteX8" fmla="*/ 1227376 w 1306646"/>
              <a:gd name="connsiteY8" fmla="*/ 1152027 h 1424419"/>
              <a:gd name="connsiteX9" fmla="*/ 1172881 w 1306646"/>
              <a:gd name="connsiteY9" fmla="*/ 1179342 h 1424419"/>
              <a:gd name="connsiteX10" fmla="*/ 792288 w 1306646"/>
              <a:gd name="connsiteY10" fmla="*/ 1385653 h 1424419"/>
              <a:gd name="connsiteX11" fmla="*/ 522686 w 1306646"/>
              <a:gd name="connsiteY11" fmla="*/ 1384922 h 1424419"/>
              <a:gd name="connsiteX12" fmla="*/ 94302 w 1306646"/>
              <a:gd name="connsiteY12" fmla="*/ 1158755 h 1424419"/>
              <a:gd name="connsiteX13" fmla="*/ 39429 w 1306646"/>
              <a:gd name="connsiteY13" fmla="*/ 1117635 h 1424419"/>
              <a:gd name="connsiteX14" fmla="*/ 667 w 1306646"/>
              <a:gd name="connsiteY14" fmla="*/ 999105 h 1424419"/>
              <a:gd name="connsiteX15" fmla="*/ 0 w 1306646"/>
              <a:gd name="connsiteY15" fmla="*/ 972364 h 1424419"/>
              <a:gd name="connsiteX16" fmla="*/ 2496 w 1306646"/>
              <a:gd name="connsiteY16" fmla="*/ 463106 h 1424419"/>
              <a:gd name="connsiteX17" fmla="*/ 2458 w 1306646"/>
              <a:gd name="connsiteY17" fmla="*/ 429563 h 1424419"/>
              <a:gd name="connsiteX18" fmla="*/ 75248 w 1306646"/>
              <a:gd name="connsiteY18" fmla="*/ 303202 h 1424419"/>
              <a:gd name="connsiteX19" fmla="*/ 106293 w 1306646"/>
              <a:gd name="connsiteY19" fmla="*/ 282597 h 1424419"/>
              <a:gd name="connsiteX20" fmla="*/ 541533 w 1306646"/>
              <a:gd name="connsiteY20" fmla="*/ 38110 h 1424419"/>
              <a:gd name="connsiteX21" fmla="*/ 653528 w 1306646"/>
              <a:gd name="connsiteY21" fmla="*/ 0 h 1424419"/>
              <a:gd name="connsiteX0" fmla="*/ 653528 w 1305299"/>
              <a:gd name="connsiteY0" fmla="*/ 0 h 1424419"/>
              <a:gd name="connsiteX1" fmla="*/ 757287 w 1305299"/>
              <a:gd name="connsiteY1" fmla="*/ 32444 h 1424419"/>
              <a:gd name="connsiteX2" fmla="*/ 1206876 w 1305299"/>
              <a:gd name="connsiteY2" fmla="*/ 284945 h 1424419"/>
              <a:gd name="connsiteX3" fmla="*/ 1237706 w 1305299"/>
              <a:gd name="connsiteY3" fmla="*/ 306775 h 1424419"/>
              <a:gd name="connsiteX4" fmla="*/ 1301712 w 1305299"/>
              <a:gd name="connsiteY4" fmla="*/ 442384 h 1424419"/>
              <a:gd name="connsiteX5" fmla="*/ 1303099 w 1305299"/>
              <a:gd name="connsiteY5" fmla="*/ 495558 h 1424419"/>
              <a:gd name="connsiteX6" fmla="*/ 1301746 w 1305299"/>
              <a:gd name="connsiteY6" fmla="*/ 953747 h 1424419"/>
              <a:gd name="connsiteX7" fmla="*/ 1302599 w 1305299"/>
              <a:gd name="connsiteY7" fmla="*/ 1003650 h 1424419"/>
              <a:gd name="connsiteX8" fmla="*/ 1227376 w 1305299"/>
              <a:gd name="connsiteY8" fmla="*/ 1152027 h 1424419"/>
              <a:gd name="connsiteX9" fmla="*/ 1172881 w 1305299"/>
              <a:gd name="connsiteY9" fmla="*/ 1179342 h 1424419"/>
              <a:gd name="connsiteX10" fmla="*/ 792288 w 1305299"/>
              <a:gd name="connsiteY10" fmla="*/ 1385653 h 1424419"/>
              <a:gd name="connsiteX11" fmla="*/ 522686 w 1305299"/>
              <a:gd name="connsiteY11" fmla="*/ 1384922 h 1424419"/>
              <a:gd name="connsiteX12" fmla="*/ 94302 w 1305299"/>
              <a:gd name="connsiteY12" fmla="*/ 1158755 h 1424419"/>
              <a:gd name="connsiteX13" fmla="*/ 39429 w 1305299"/>
              <a:gd name="connsiteY13" fmla="*/ 1117635 h 1424419"/>
              <a:gd name="connsiteX14" fmla="*/ 667 w 1305299"/>
              <a:gd name="connsiteY14" fmla="*/ 999105 h 1424419"/>
              <a:gd name="connsiteX15" fmla="*/ 0 w 1305299"/>
              <a:gd name="connsiteY15" fmla="*/ 972364 h 1424419"/>
              <a:gd name="connsiteX16" fmla="*/ 2496 w 1305299"/>
              <a:gd name="connsiteY16" fmla="*/ 463106 h 1424419"/>
              <a:gd name="connsiteX17" fmla="*/ 2458 w 1305299"/>
              <a:gd name="connsiteY17" fmla="*/ 429563 h 1424419"/>
              <a:gd name="connsiteX18" fmla="*/ 75248 w 1305299"/>
              <a:gd name="connsiteY18" fmla="*/ 303202 h 1424419"/>
              <a:gd name="connsiteX19" fmla="*/ 106293 w 1305299"/>
              <a:gd name="connsiteY19" fmla="*/ 282597 h 1424419"/>
              <a:gd name="connsiteX20" fmla="*/ 541533 w 1305299"/>
              <a:gd name="connsiteY20" fmla="*/ 38110 h 1424419"/>
              <a:gd name="connsiteX21" fmla="*/ 653528 w 1305299"/>
              <a:gd name="connsiteY21" fmla="*/ 0 h 1424419"/>
              <a:gd name="connsiteX0" fmla="*/ 653528 w 1304127"/>
              <a:gd name="connsiteY0" fmla="*/ 0 h 1424419"/>
              <a:gd name="connsiteX1" fmla="*/ 757287 w 1304127"/>
              <a:gd name="connsiteY1" fmla="*/ 32444 h 1424419"/>
              <a:gd name="connsiteX2" fmla="*/ 1206876 w 1304127"/>
              <a:gd name="connsiteY2" fmla="*/ 284945 h 1424419"/>
              <a:gd name="connsiteX3" fmla="*/ 1237706 w 1304127"/>
              <a:gd name="connsiteY3" fmla="*/ 306775 h 1424419"/>
              <a:gd name="connsiteX4" fmla="*/ 1301712 w 1304127"/>
              <a:gd name="connsiteY4" fmla="*/ 442384 h 1424419"/>
              <a:gd name="connsiteX5" fmla="*/ 1303099 w 1304127"/>
              <a:gd name="connsiteY5" fmla="*/ 495558 h 1424419"/>
              <a:gd name="connsiteX6" fmla="*/ 1301746 w 1304127"/>
              <a:gd name="connsiteY6" fmla="*/ 953747 h 1424419"/>
              <a:gd name="connsiteX7" fmla="*/ 1302599 w 1304127"/>
              <a:gd name="connsiteY7" fmla="*/ 1003650 h 1424419"/>
              <a:gd name="connsiteX8" fmla="*/ 1227376 w 1304127"/>
              <a:gd name="connsiteY8" fmla="*/ 1152027 h 1424419"/>
              <a:gd name="connsiteX9" fmla="*/ 1172881 w 1304127"/>
              <a:gd name="connsiteY9" fmla="*/ 1179342 h 1424419"/>
              <a:gd name="connsiteX10" fmla="*/ 792288 w 1304127"/>
              <a:gd name="connsiteY10" fmla="*/ 1385653 h 1424419"/>
              <a:gd name="connsiteX11" fmla="*/ 522686 w 1304127"/>
              <a:gd name="connsiteY11" fmla="*/ 1384922 h 1424419"/>
              <a:gd name="connsiteX12" fmla="*/ 94302 w 1304127"/>
              <a:gd name="connsiteY12" fmla="*/ 1158755 h 1424419"/>
              <a:gd name="connsiteX13" fmla="*/ 39429 w 1304127"/>
              <a:gd name="connsiteY13" fmla="*/ 1117635 h 1424419"/>
              <a:gd name="connsiteX14" fmla="*/ 667 w 1304127"/>
              <a:gd name="connsiteY14" fmla="*/ 999105 h 1424419"/>
              <a:gd name="connsiteX15" fmla="*/ 0 w 1304127"/>
              <a:gd name="connsiteY15" fmla="*/ 972364 h 1424419"/>
              <a:gd name="connsiteX16" fmla="*/ 2496 w 1304127"/>
              <a:gd name="connsiteY16" fmla="*/ 463106 h 1424419"/>
              <a:gd name="connsiteX17" fmla="*/ 2458 w 1304127"/>
              <a:gd name="connsiteY17" fmla="*/ 429563 h 1424419"/>
              <a:gd name="connsiteX18" fmla="*/ 75248 w 1304127"/>
              <a:gd name="connsiteY18" fmla="*/ 303202 h 1424419"/>
              <a:gd name="connsiteX19" fmla="*/ 106293 w 1304127"/>
              <a:gd name="connsiteY19" fmla="*/ 282597 h 1424419"/>
              <a:gd name="connsiteX20" fmla="*/ 541533 w 1304127"/>
              <a:gd name="connsiteY20" fmla="*/ 38110 h 1424419"/>
              <a:gd name="connsiteX21" fmla="*/ 653528 w 1304127"/>
              <a:gd name="connsiteY21" fmla="*/ 0 h 1424419"/>
              <a:gd name="connsiteX0" fmla="*/ 653528 w 1306101"/>
              <a:gd name="connsiteY0" fmla="*/ 0 h 1424419"/>
              <a:gd name="connsiteX1" fmla="*/ 757287 w 1306101"/>
              <a:gd name="connsiteY1" fmla="*/ 32444 h 1424419"/>
              <a:gd name="connsiteX2" fmla="*/ 1206876 w 1306101"/>
              <a:gd name="connsiteY2" fmla="*/ 284945 h 1424419"/>
              <a:gd name="connsiteX3" fmla="*/ 1237706 w 1306101"/>
              <a:gd name="connsiteY3" fmla="*/ 306775 h 1424419"/>
              <a:gd name="connsiteX4" fmla="*/ 1305773 w 1306101"/>
              <a:gd name="connsiteY4" fmla="*/ 442384 h 1424419"/>
              <a:gd name="connsiteX5" fmla="*/ 1303099 w 1306101"/>
              <a:gd name="connsiteY5" fmla="*/ 495558 h 1424419"/>
              <a:gd name="connsiteX6" fmla="*/ 1301746 w 1306101"/>
              <a:gd name="connsiteY6" fmla="*/ 953747 h 1424419"/>
              <a:gd name="connsiteX7" fmla="*/ 1302599 w 1306101"/>
              <a:gd name="connsiteY7" fmla="*/ 1003650 h 1424419"/>
              <a:gd name="connsiteX8" fmla="*/ 1227376 w 1306101"/>
              <a:gd name="connsiteY8" fmla="*/ 1152027 h 1424419"/>
              <a:gd name="connsiteX9" fmla="*/ 1172881 w 1306101"/>
              <a:gd name="connsiteY9" fmla="*/ 1179342 h 1424419"/>
              <a:gd name="connsiteX10" fmla="*/ 792288 w 1306101"/>
              <a:gd name="connsiteY10" fmla="*/ 1385653 h 1424419"/>
              <a:gd name="connsiteX11" fmla="*/ 522686 w 1306101"/>
              <a:gd name="connsiteY11" fmla="*/ 1384922 h 1424419"/>
              <a:gd name="connsiteX12" fmla="*/ 94302 w 1306101"/>
              <a:gd name="connsiteY12" fmla="*/ 1158755 h 1424419"/>
              <a:gd name="connsiteX13" fmla="*/ 39429 w 1306101"/>
              <a:gd name="connsiteY13" fmla="*/ 1117635 h 1424419"/>
              <a:gd name="connsiteX14" fmla="*/ 667 w 1306101"/>
              <a:gd name="connsiteY14" fmla="*/ 999105 h 1424419"/>
              <a:gd name="connsiteX15" fmla="*/ 0 w 1306101"/>
              <a:gd name="connsiteY15" fmla="*/ 972364 h 1424419"/>
              <a:gd name="connsiteX16" fmla="*/ 2496 w 1306101"/>
              <a:gd name="connsiteY16" fmla="*/ 463106 h 1424419"/>
              <a:gd name="connsiteX17" fmla="*/ 2458 w 1306101"/>
              <a:gd name="connsiteY17" fmla="*/ 429563 h 1424419"/>
              <a:gd name="connsiteX18" fmla="*/ 75248 w 1306101"/>
              <a:gd name="connsiteY18" fmla="*/ 303202 h 1424419"/>
              <a:gd name="connsiteX19" fmla="*/ 106293 w 1306101"/>
              <a:gd name="connsiteY19" fmla="*/ 282597 h 1424419"/>
              <a:gd name="connsiteX20" fmla="*/ 541533 w 1306101"/>
              <a:gd name="connsiteY20" fmla="*/ 38110 h 1424419"/>
              <a:gd name="connsiteX21" fmla="*/ 653528 w 1306101"/>
              <a:gd name="connsiteY21" fmla="*/ 0 h 1424419"/>
              <a:gd name="connsiteX0" fmla="*/ 653528 w 1304819"/>
              <a:gd name="connsiteY0" fmla="*/ 0 h 1424419"/>
              <a:gd name="connsiteX1" fmla="*/ 757287 w 1304819"/>
              <a:gd name="connsiteY1" fmla="*/ 32444 h 1424419"/>
              <a:gd name="connsiteX2" fmla="*/ 1206876 w 1304819"/>
              <a:gd name="connsiteY2" fmla="*/ 284945 h 1424419"/>
              <a:gd name="connsiteX3" fmla="*/ 1237706 w 1304819"/>
              <a:gd name="connsiteY3" fmla="*/ 306775 h 1424419"/>
              <a:gd name="connsiteX4" fmla="*/ 1304420 w 1304819"/>
              <a:gd name="connsiteY4" fmla="*/ 434263 h 1424419"/>
              <a:gd name="connsiteX5" fmla="*/ 1303099 w 1304819"/>
              <a:gd name="connsiteY5" fmla="*/ 495558 h 1424419"/>
              <a:gd name="connsiteX6" fmla="*/ 1301746 w 1304819"/>
              <a:gd name="connsiteY6" fmla="*/ 953747 h 1424419"/>
              <a:gd name="connsiteX7" fmla="*/ 1302599 w 1304819"/>
              <a:gd name="connsiteY7" fmla="*/ 1003650 h 1424419"/>
              <a:gd name="connsiteX8" fmla="*/ 1227376 w 1304819"/>
              <a:gd name="connsiteY8" fmla="*/ 1152027 h 1424419"/>
              <a:gd name="connsiteX9" fmla="*/ 1172881 w 1304819"/>
              <a:gd name="connsiteY9" fmla="*/ 1179342 h 1424419"/>
              <a:gd name="connsiteX10" fmla="*/ 792288 w 1304819"/>
              <a:gd name="connsiteY10" fmla="*/ 1385653 h 1424419"/>
              <a:gd name="connsiteX11" fmla="*/ 522686 w 1304819"/>
              <a:gd name="connsiteY11" fmla="*/ 1384922 h 1424419"/>
              <a:gd name="connsiteX12" fmla="*/ 94302 w 1304819"/>
              <a:gd name="connsiteY12" fmla="*/ 1158755 h 1424419"/>
              <a:gd name="connsiteX13" fmla="*/ 39429 w 1304819"/>
              <a:gd name="connsiteY13" fmla="*/ 1117635 h 1424419"/>
              <a:gd name="connsiteX14" fmla="*/ 667 w 1304819"/>
              <a:gd name="connsiteY14" fmla="*/ 999105 h 1424419"/>
              <a:gd name="connsiteX15" fmla="*/ 0 w 1304819"/>
              <a:gd name="connsiteY15" fmla="*/ 972364 h 1424419"/>
              <a:gd name="connsiteX16" fmla="*/ 2496 w 1304819"/>
              <a:gd name="connsiteY16" fmla="*/ 463106 h 1424419"/>
              <a:gd name="connsiteX17" fmla="*/ 2458 w 1304819"/>
              <a:gd name="connsiteY17" fmla="*/ 429563 h 1424419"/>
              <a:gd name="connsiteX18" fmla="*/ 75248 w 1304819"/>
              <a:gd name="connsiteY18" fmla="*/ 303202 h 1424419"/>
              <a:gd name="connsiteX19" fmla="*/ 106293 w 1304819"/>
              <a:gd name="connsiteY19" fmla="*/ 282597 h 1424419"/>
              <a:gd name="connsiteX20" fmla="*/ 541533 w 1304819"/>
              <a:gd name="connsiteY20" fmla="*/ 38110 h 1424419"/>
              <a:gd name="connsiteX21" fmla="*/ 653528 w 1304819"/>
              <a:gd name="connsiteY21" fmla="*/ 0 h 1424419"/>
              <a:gd name="connsiteX0" fmla="*/ 653528 w 1306525"/>
              <a:gd name="connsiteY0" fmla="*/ 0 h 1424419"/>
              <a:gd name="connsiteX1" fmla="*/ 757287 w 1306525"/>
              <a:gd name="connsiteY1" fmla="*/ 32444 h 1424419"/>
              <a:gd name="connsiteX2" fmla="*/ 1206876 w 1306525"/>
              <a:gd name="connsiteY2" fmla="*/ 284945 h 1424419"/>
              <a:gd name="connsiteX3" fmla="*/ 1237706 w 1306525"/>
              <a:gd name="connsiteY3" fmla="*/ 306775 h 1424419"/>
              <a:gd name="connsiteX4" fmla="*/ 1304420 w 1306525"/>
              <a:gd name="connsiteY4" fmla="*/ 434263 h 1424419"/>
              <a:gd name="connsiteX5" fmla="*/ 1305806 w 1306525"/>
              <a:gd name="connsiteY5" fmla="*/ 519922 h 1424419"/>
              <a:gd name="connsiteX6" fmla="*/ 1301746 w 1306525"/>
              <a:gd name="connsiteY6" fmla="*/ 953747 h 1424419"/>
              <a:gd name="connsiteX7" fmla="*/ 1302599 w 1306525"/>
              <a:gd name="connsiteY7" fmla="*/ 1003650 h 1424419"/>
              <a:gd name="connsiteX8" fmla="*/ 1227376 w 1306525"/>
              <a:gd name="connsiteY8" fmla="*/ 1152027 h 1424419"/>
              <a:gd name="connsiteX9" fmla="*/ 1172881 w 1306525"/>
              <a:gd name="connsiteY9" fmla="*/ 1179342 h 1424419"/>
              <a:gd name="connsiteX10" fmla="*/ 792288 w 1306525"/>
              <a:gd name="connsiteY10" fmla="*/ 1385653 h 1424419"/>
              <a:gd name="connsiteX11" fmla="*/ 522686 w 1306525"/>
              <a:gd name="connsiteY11" fmla="*/ 1384922 h 1424419"/>
              <a:gd name="connsiteX12" fmla="*/ 94302 w 1306525"/>
              <a:gd name="connsiteY12" fmla="*/ 1158755 h 1424419"/>
              <a:gd name="connsiteX13" fmla="*/ 39429 w 1306525"/>
              <a:gd name="connsiteY13" fmla="*/ 1117635 h 1424419"/>
              <a:gd name="connsiteX14" fmla="*/ 667 w 1306525"/>
              <a:gd name="connsiteY14" fmla="*/ 999105 h 1424419"/>
              <a:gd name="connsiteX15" fmla="*/ 0 w 1306525"/>
              <a:gd name="connsiteY15" fmla="*/ 972364 h 1424419"/>
              <a:gd name="connsiteX16" fmla="*/ 2496 w 1306525"/>
              <a:gd name="connsiteY16" fmla="*/ 463106 h 1424419"/>
              <a:gd name="connsiteX17" fmla="*/ 2458 w 1306525"/>
              <a:gd name="connsiteY17" fmla="*/ 429563 h 1424419"/>
              <a:gd name="connsiteX18" fmla="*/ 75248 w 1306525"/>
              <a:gd name="connsiteY18" fmla="*/ 303202 h 1424419"/>
              <a:gd name="connsiteX19" fmla="*/ 106293 w 1306525"/>
              <a:gd name="connsiteY19" fmla="*/ 282597 h 1424419"/>
              <a:gd name="connsiteX20" fmla="*/ 541533 w 1306525"/>
              <a:gd name="connsiteY20" fmla="*/ 38110 h 1424419"/>
              <a:gd name="connsiteX21" fmla="*/ 653528 w 1306525"/>
              <a:gd name="connsiteY21" fmla="*/ 0 h 1424419"/>
              <a:gd name="connsiteX0" fmla="*/ 653528 w 1305814"/>
              <a:gd name="connsiteY0" fmla="*/ 0 h 1424419"/>
              <a:gd name="connsiteX1" fmla="*/ 757287 w 1305814"/>
              <a:gd name="connsiteY1" fmla="*/ 32444 h 1424419"/>
              <a:gd name="connsiteX2" fmla="*/ 1206876 w 1305814"/>
              <a:gd name="connsiteY2" fmla="*/ 284945 h 1424419"/>
              <a:gd name="connsiteX3" fmla="*/ 1237706 w 1305814"/>
              <a:gd name="connsiteY3" fmla="*/ 306775 h 1424419"/>
              <a:gd name="connsiteX4" fmla="*/ 1304420 w 1305814"/>
              <a:gd name="connsiteY4" fmla="*/ 434263 h 1424419"/>
              <a:gd name="connsiteX5" fmla="*/ 1305806 w 1305814"/>
              <a:gd name="connsiteY5" fmla="*/ 519922 h 1424419"/>
              <a:gd name="connsiteX6" fmla="*/ 1301746 w 1305814"/>
              <a:gd name="connsiteY6" fmla="*/ 953747 h 1424419"/>
              <a:gd name="connsiteX7" fmla="*/ 1302599 w 1305814"/>
              <a:gd name="connsiteY7" fmla="*/ 1003650 h 1424419"/>
              <a:gd name="connsiteX8" fmla="*/ 1227376 w 1305814"/>
              <a:gd name="connsiteY8" fmla="*/ 1152027 h 1424419"/>
              <a:gd name="connsiteX9" fmla="*/ 1172881 w 1305814"/>
              <a:gd name="connsiteY9" fmla="*/ 1179342 h 1424419"/>
              <a:gd name="connsiteX10" fmla="*/ 792288 w 1305814"/>
              <a:gd name="connsiteY10" fmla="*/ 1385653 h 1424419"/>
              <a:gd name="connsiteX11" fmla="*/ 522686 w 1305814"/>
              <a:gd name="connsiteY11" fmla="*/ 1384922 h 1424419"/>
              <a:gd name="connsiteX12" fmla="*/ 94302 w 1305814"/>
              <a:gd name="connsiteY12" fmla="*/ 1158755 h 1424419"/>
              <a:gd name="connsiteX13" fmla="*/ 39429 w 1305814"/>
              <a:gd name="connsiteY13" fmla="*/ 1117635 h 1424419"/>
              <a:gd name="connsiteX14" fmla="*/ 667 w 1305814"/>
              <a:gd name="connsiteY14" fmla="*/ 999105 h 1424419"/>
              <a:gd name="connsiteX15" fmla="*/ 0 w 1305814"/>
              <a:gd name="connsiteY15" fmla="*/ 972364 h 1424419"/>
              <a:gd name="connsiteX16" fmla="*/ 2496 w 1305814"/>
              <a:gd name="connsiteY16" fmla="*/ 463106 h 1424419"/>
              <a:gd name="connsiteX17" fmla="*/ 2458 w 1305814"/>
              <a:gd name="connsiteY17" fmla="*/ 429563 h 1424419"/>
              <a:gd name="connsiteX18" fmla="*/ 75248 w 1305814"/>
              <a:gd name="connsiteY18" fmla="*/ 303202 h 1424419"/>
              <a:gd name="connsiteX19" fmla="*/ 106293 w 1305814"/>
              <a:gd name="connsiteY19" fmla="*/ 282597 h 1424419"/>
              <a:gd name="connsiteX20" fmla="*/ 541533 w 1305814"/>
              <a:gd name="connsiteY20" fmla="*/ 38110 h 1424419"/>
              <a:gd name="connsiteX21" fmla="*/ 653528 w 1305814"/>
              <a:gd name="connsiteY21" fmla="*/ 0 h 1424419"/>
              <a:gd name="connsiteX0" fmla="*/ 653528 w 1305814"/>
              <a:gd name="connsiteY0" fmla="*/ 0 h 1424419"/>
              <a:gd name="connsiteX1" fmla="*/ 757287 w 1305814"/>
              <a:gd name="connsiteY1" fmla="*/ 32444 h 1424419"/>
              <a:gd name="connsiteX2" fmla="*/ 1206876 w 1305814"/>
              <a:gd name="connsiteY2" fmla="*/ 284945 h 1424419"/>
              <a:gd name="connsiteX3" fmla="*/ 1237706 w 1305814"/>
              <a:gd name="connsiteY3" fmla="*/ 306775 h 1424419"/>
              <a:gd name="connsiteX4" fmla="*/ 1304420 w 1305814"/>
              <a:gd name="connsiteY4" fmla="*/ 434263 h 1424419"/>
              <a:gd name="connsiteX5" fmla="*/ 1305806 w 1305814"/>
              <a:gd name="connsiteY5" fmla="*/ 519922 h 1424419"/>
              <a:gd name="connsiteX6" fmla="*/ 1301746 w 1305814"/>
              <a:gd name="connsiteY6" fmla="*/ 953747 h 1424419"/>
              <a:gd name="connsiteX7" fmla="*/ 1302599 w 1305814"/>
              <a:gd name="connsiteY7" fmla="*/ 1003650 h 1424419"/>
              <a:gd name="connsiteX8" fmla="*/ 1227376 w 1305814"/>
              <a:gd name="connsiteY8" fmla="*/ 1152027 h 1424419"/>
              <a:gd name="connsiteX9" fmla="*/ 1172881 w 1305814"/>
              <a:gd name="connsiteY9" fmla="*/ 1179342 h 1424419"/>
              <a:gd name="connsiteX10" fmla="*/ 792288 w 1305814"/>
              <a:gd name="connsiteY10" fmla="*/ 1385653 h 1424419"/>
              <a:gd name="connsiteX11" fmla="*/ 522686 w 1305814"/>
              <a:gd name="connsiteY11" fmla="*/ 1384922 h 1424419"/>
              <a:gd name="connsiteX12" fmla="*/ 94302 w 1305814"/>
              <a:gd name="connsiteY12" fmla="*/ 1158755 h 1424419"/>
              <a:gd name="connsiteX13" fmla="*/ 39429 w 1305814"/>
              <a:gd name="connsiteY13" fmla="*/ 1117635 h 1424419"/>
              <a:gd name="connsiteX14" fmla="*/ 667 w 1305814"/>
              <a:gd name="connsiteY14" fmla="*/ 999105 h 1424419"/>
              <a:gd name="connsiteX15" fmla="*/ 0 w 1305814"/>
              <a:gd name="connsiteY15" fmla="*/ 972364 h 1424419"/>
              <a:gd name="connsiteX16" fmla="*/ 2496 w 1305814"/>
              <a:gd name="connsiteY16" fmla="*/ 463106 h 1424419"/>
              <a:gd name="connsiteX17" fmla="*/ 2458 w 1305814"/>
              <a:gd name="connsiteY17" fmla="*/ 429563 h 1424419"/>
              <a:gd name="connsiteX18" fmla="*/ 75248 w 1305814"/>
              <a:gd name="connsiteY18" fmla="*/ 303202 h 1424419"/>
              <a:gd name="connsiteX19" fmla="*/ 106293 w 1305814"/>
              <a:gd name="connsiteY19" fmla="*/ 282597 h 1424419"/>
              <a:gd name="connsiteX20" fmla="*/ 541533 w 1305814"/>
              <a:gd name="connsiteY20" fmla="*/ 38110 h 1424419"/>
              <a:gd name="connsiteX21" fmla="*/ 653528 w 1305814"/>
              <a:gd name="connsiteY21" fmla="*/ 0 h 1424419"/>
              <a:gd name="connsiteX0" fmla="*/ 653528 w 1305814"/>
              <a:gd name="connsiteY0" fmla="*/ 0 h 1424419"/>
              <a:gd name="connsiteX1" fmla="*/ 757287 w 1305814"/>
              <a:gd name="connsiteY1" fmla="*/ 32444 h 1424419"/>
              <a:gd name="connsiteX2" fmla="*/ 1206876 w 1305814"/>
              <a:gd name="connsiteY2" fmla="*/ 284945 h 1424419"/>
              <a:gd name="connsiteX3" fmla="*/ 1237706 w 1305814"/>
              <a:gd name="connsiteY3" fmla="*/ 306775 h 1424419"/>
              <a:gd name="connsiteX4" fmla="*/ 1304420 w 1305814"/>
              <a:gd name="connsiteY4" fmla="*/ 434263 h 1424419"/>
              <a:gd name="connsiteX5" fmla="*/ 1305806 w 1305814"/>
              <a:gd name="connsiteY5" fmla="*/ 519922 h 1424419"/>
              <a:gd name="connsiteX6" fmla="*/ 1301746 w 1305814"/>
              <a:gd name="connsiteY6" fmla="*/ 953747 h 1424419"/>
              <a:gd name="connsiteX7" fmla="*/ 1302599 w 1305814"/>
              <a:gd name="connsiteY7" fmla="*/ 1003650 h 1424419"/>
              <a:gd name="connsiteX8" fmla="*/ 1227376 w 1305814"/>
              <a:gd name="connsiteY8" fmla="*/ 1152027 h 1424419"/>
              <a:gd name="connsiteX9" fmla="*/ 1174235 w 1305814"/>
              <a:gd name="connsiteY9" fmla="*/ 1184756 h 1424419"/>
              <a:gd name="connsiteX10" fmla="*/ 792288 w 1305814"/>
              <a:gd name="connsiteY10" fmla="*/ 1385653 h 1424419"/>
              <a:gd name="connsiteX11" fmla="*/ 522686 w 1305814"/>
              <a:gd name="connsiteY11" fmla="*/ 1384922 h 1424419"/>
              <a:gd name="connsiteX12" fmla="*/ 94302 w 1305814"/>
              <a:gd name="connsiteY12" fmla="*/ 1158755 h 1424419"/>
              <a:gd name="connsiteX13" fmla="*/ 39429 w 1305814"/>
              <a:gd name="connsiteY13" fmla="*/ 1117635 h 1424419"/>
              <a:gd name="connsiteX14" fmla="*/ 667 w 1305814"/>
              <a:gd name="connsiteY14" fmla="*/ 999105 h 1424419"/>
              <a:gd name="connsiteX15" fmla="*/ 0 w 1305814"/>
              <a:gd name="connsiteY15" fmla="*/ 972364 h 1424419"/>
              <a:gd name="connsiteX16" fmla="*/ 2496 w 1305814"/>
              <a:gd name="connsiteY16" fmla="*/ 463106 h 1424419"/>
              <a:gd name="connsiteX17" fmla="*/ 2458 w 1305814"/>
              <a:gd name="connsiteY17" fmla="*/ 429563 h 1424419"/>
              <a:gd name="connsiteX18" fmla="*/ 75248 w 1305814"/>
              <a:gd name="connsiteY18" fmla="*/ 303202 h 1424419"/>
              <a:gd name="connsiteX19" fmla="*/ 106293 w 1305814"/>
              <a:gd name="connsiteY19" fmla="*/ 282597 h 1424419"/>
              <a:gd name="connsiteX20" fmla="*/ 541533 w 1305814"/>
              <a:gd name="connsiteY20" fmla="*/ 38110 h 1424419"/>
              <a:gd name="connsiteX21" fmla="*/ 653528 w 1305814"/>
              <a:gd name="connsiteY21" fmla="*/ 0 h 1424419"/>
              <a:gd name="connsiteX0" fmla="*/ 653528 w 1305814"/>
              <a:gd name="connsiteY0" fmla="*/ 0 h 1424419"/>
              <a:gd name="connsiteX1" fmla="*/ 757287 w 1305814"/>
              <a:gd name="connsiteY1" fmla="*/ 32444 h 1424419"/>
              <a:gd name="connsiteX2" fmla="*/ 1206876 w 1305814"/>
              <a:gd name="connsiteY2" fmla="*/ 284945 h 1424419"/>
              <a:gd name="connsiteX3" fmla="*/ 1237706 w 1305814"/>
              <a:gd name="connsiteY3" fmla="*/ 306775 h 1424419"/>
              <a:gd name="connsiteX4" fmla="*/ 1304420 w 1305814"/>
              <a:gd name="connsiteY4" fmla="*/ 434263 h 1424419"/>
              <a:gd name="connsiteX5" fmla="*/ 1305806 w 1305814"/>
              <a:gd name="connsiteY5" fmla="*/ 519922 h 1424419"/>
              <a:gd name="connsiteX6" fmla="*/ 1301746 w 1305814"/>
              <a:gd name="connsiteY6" fmla="*/ 953747 h 1424419"/>
              <a:gd name="connsiteX7" fmla="*/ 1302599 w 1305814"/>
              <a:gd name="connsiteY7" fmla="*/ 1003650 h 1424419"/>
              <a:gd name="connsiteX8" fmla="*/ 1227376 w 1305814"/>
              <a:gd name="connsiteY8" fmla="*/ 1152027 h 1424419"/>
              <a:gd name="connsiteX9" fmla="*/ 1174235 w 1305814"/>
              <a:gd name="connsiteY9" fmla="*/ 1184756 h 1424419"/>
              <a:gd name="connsiteX10" fmla="*/ 792288 w 1305814"/>
              <a:gd name="connsiteY10" fmla="*/ 1385653 h 1424419"/>
              <a:gd name="connsiteX11" fmla="*/ 522686 w 1305814"/>
              <a:gd name="connsiteY11" fmla="*/ 1384922 h 1424419"/>
              <a:gd name="connsiteX12" fmla="*/ 94302 w 1305814"/>
              <a:gd name="connsiteY12" fmla="*/ 1158755 h 1424419"/>
              <a:gd name="connsiteX13" fmla="*/ 39429 w 1305814"/>
              <a:gd name="connsiteY13" fmla="*/ 1117635 h 1424419"/>
              <a:gd name="connsiteX14" fmla="*/ 667 w 1305814"/>
              <a:gd name="connsiteY14" fmla="*/ 999105 h 1424419"/>
              <a:gd name="connsiteX15" fmla="*/ 0 w 1305814"/>
              <a:gd name="connsiteY15" fmla="*/ 972364 h 1424419"/>
              <a:gd name="connsiteX16" fmla="*/ 2496 w 1305814"/>
              <a:gd name="connsiteY16" fmla="*/ 463106 h 1424419"/>
              <a:gd name="connsiteX17" fmla="*/ 2458 w 1305814"/>
              <a:gd name="connsiteY17" fmla="*/ 429563 h 1424419"/>
              <a:gd name="connsiteX18" fmla="*/ 75248 w 1305814"/>
              <a:gd name="connsiteY18" fmla="*/ 303202 h 1424419"/>
              <a:gd name="connsiteX19" fmla="*/ 106293 w 1305814"/>
              <a:gd name="connsiteY19" fmla="*/ 282597 h 1424419"/>
              <a:gd name="connsiteX20" fmla="*/ 541533 w 1305814"/>
              <a:gd name="connsiteY20" fmla="*/ 38110 h 1424419"/>
              <a:gd name="connsiteX21" fmla="*/ 653528 w 1305814"/>
              <a:gd name="connsiteY21" fmla="*/ 0 h 1424419"/>
              <a:gd name="connsiteX0" fmla="*/ 653528 w 1305814"/>
              <a:gd name="connsiteY0" fmla="*/ 0 h 1427408"/>
              <a:gd name="connsiteX1" fmla="*/ 757287 w 1305814"/>
              <a:gd name="connsiteY1" fmla="*/ 32444 h 1427408"/>
              <a:gd name="connsiteX2" fmla="*/ 1206876 w 1305814"/>
              <a:gd name="connsiteY2" fmla="*/ 284945 h 1427408"/>
              <a:gd name="connsiteX3" fmla="*/ 1237706 w 1305814"/>
              <a:gd name="connsiteY3" fmla="*/ 306775 h 1427408"/>
              <a:gd name="connsiteX4" fmla="*/ 1304420 w 1305814"/>
              <a:gd name="connsiteY4" fmla="*/ 434263 h 1427408"/>
              <a:gd name="connsiteX5" fmla="*/ 1305806 w 1305814"/>
              <a:gd name="connsiteY5" fmla="*/ 519922 h 1427408"/>
              <a:gd name="connsiteX6" fmla="*/ 1301746 w 1305814"/>
              <a:gd name="connsiteY6" fmla="*/ 953747 h 1427408"/>
              <a:gd name="connsiteX7" fmla="*/ 1302599 w 1305814"/>
              <a:gd name="connsiteY7" fmla="*/ 1003650 h 1427408"/>
              <a:gd name="connsiteX8" fmla="*/ 1227376 w 1305814"/>
              <a:gd name="connsiteY8" fmla="*/ 1152027 h 1427408"/>
              <a:gd name="connsiteX9" fmla="*/ 1174235 w 1305814"/>
              <a:gd name="connsiteY9" fmla="*/ 1184756 h 1427408"/>
              <a:gd name="connsiteX10" fmla="*/ 792288 w 1305814"/>
              <a:gd name="connsiteY10" fmla="*/ 1385653 h 1427408"/>
              <a:gd name="connsiteX11" fmla="*/ 517719 w 1305814"/>
              <a:gd name="connsiteY11" fmla="*/ 1389889 h 1427408"/>
              <a:gd name="connsiteX12" fmla="*/ 94302 w 1305814"/>
              <a:gd name="connsiteY12" fmla="*/ 1158755 h 1427408"/>
              <a:gd name="connsiteX13" fmla="*/ 39429 w 1305814"/>
              <a:gd name="connsiteY13" fmla="*/ 1117635 h 1427408"/>
              <a:gd name="connsiteX14" fmla="*/ 667 w 1305814"/>
              <a:gd name="connsiteY14" fmla="*/ 999105 h 1427408"/>
              <a:gd name="connsiteX15" fmla="*/ 0 w 1305814"/>
              <a:gd name="connsiteY15" fmla="*/ 972364 h 1427408"/>
              <a:gd name="connsiteX16" fmla="*/ 2496 w 1305814"/>
              <a:gd name="connsiteY16" fmla="*/ 463106 h 1427408"/>
              <a:gd name="connsiteX17" fmla="*/ 2458 w 1305814"/>
              <a:gd name="connsiteY17" fmla="*/ 429563 h 1427408"/>
              <a:gd name="connsiteX18" fmla="*/ 75248 w 1305814"/>
              <a:gd name="connsiteY18" fmla="*/ 303202 h 1427408"/>
              <a:gd name="connsiteX19" fmla="*/ 106293 w 1305814"/>
              <a:gd name="connsiteY19" fmla="*/ 282597 h 1427408"/>
              <a:gd name="connsiteX20" fmla="*/ 541533 w 1305814"/>
              <a:gd name="connsiteY20" fmla="*/ 38110 h 1427408"/>
              <a:gd name="connsiteX21" fmla="*/ 653528 w 1305814"/>
              <a:gd name="connsiteY21" fmla="*/ 0 h 1427408"/>
              <a:gd name="connsiteX0" fmla="*/ 653528 w 1305814"/>
              <a:gd name="connsiteY0" fmla="*/ 0 h 1427408"/>
              <a:gd name="connsiteX1" fmla="*/ 757287 w 1305814"/>
              <a:gd name="connsiteY1" fmla="*/ 32444 h 1427408"/>
              <a:gd name="connsiteX2" fmla="*/ 1206876 w 1305814"/>
              <a:gd name="connsiteY2" fmla="*/ 284945 h 1427408"/>
              <a:gd name="connsiteX3" fmla="*/ 1237706 w 1305814"/>
              <a:gd name="connsiteY3" fmla="*/ 306775 h 1427408"/>
              <a:gd name="connsiteX4" fmla="*/ 1304420 w 1305814"/>
              <a:gd name="connsiteY4" fmla="*/ 434263 h 1427408"/>
              <a:gd name="connsiteX5" fmla="*/ 1305806 w 1305814"/>
              <a:gd name="connsiteY5" fmla="*/ 519922 h 1427408"/>
              <a:gd name="connsiteX6" fmla="*/ 1301746 w 1305814"/>
              <a:gd name="connsiteY6" fmla="*/ 953747 h 1427408"/>
              <a:gd name="connsiteX7" fmla="*/ 1302599 w 1305814"/>
              <a:gd name="connsiteY7" fmla="*/ 1003650 h 1427408"/>
              <a:gd name="connsiteX8" fmla="*/ 1227376 w 1305814"/>
              <a:gd name="connsiteY8" fmla="*/ 1152027 h 1427408"/>
              <a:gd name="connsiteX9" fmla="*/ 1174235 w 1305814"/>
              <a:gd name="connsiteY9" fmla="*/ 1184756 h 1427408"/>
              <a:gd name="connsiteX10" fmla="*/ 792288 w 1305814"/>
              <a:gd name="connsiteY10" fmla="*/ 1385653 h 1427408"/>
              <a:gd name="connsiteX11" fmla="*/ 517719 w 1305814"/>
              <a:gd name="connsiteY11" fmla="*/ 1389889 h 1427408"/>
              <a:gd name="connsiteX12" fmla="*/ 94302 w 1305814"/>
              <a:gd name="connsiteY12" fmla="*/ 1158755 h 1427408"/>
              <a:gd name="connsiteX13" fmla="*/ 39429 w 1305814"/>
              <a:gd name="connsiteY13" fmla="*/ 1117635 h 1427408"/>
              <a:gd name="connsiteX14" fmla="*/ 667 w 1305814"/>
              <a:gd name="connsiteY14" fmla="*/ 999105 h 1427408"/>
              <a:gd name="connsiteX15" fmla="*/ 0 w 1305814"/>
              <a:gd name="connsiteY15" fmla="*/ 972364 h 1427408"/>
              <a:gd name="connsiteX16" fmla="*/ 2496 w 1305814"/>
              <a:gd name="connsiteY16" fmla="*/ 463106 h 1427408"/>
              <a:gd name="connsiteX17" fmla="*/ 2458 w 1305814"/>
              <a:gd name="connsiteY17" fmla="*/ 429563 h 1427408"/>
              <a:gd name="connsiteX18" fmla="*/ 75248 w 1305814"/>
              <a:gd name="connsiteY18" fmla="*/ 303202 h 1427408"/>
              <a:gd name="connsiteX19" fmla="*/ 106293 w 1305814"/>
              <a:gd name="connsiteY19" fmla="*/ 282597 h 1427408"/>
              <a:gd name="connsiteX20" fmla="*/ 541533 w 1305814"/>
              <a:gd name="connsiteY20" fmla="*/ 38110 h 1427408"/>
              <a:gd name="connsiteX21" fmla="*/ 653528 w 1305814"/>
              <a:gd name="connsiteY21" fmla="*/ 0 h 1427408"/>
              <a:gd name="connsiteX0" fmla="*/ 653528 w 1305814"/>
              <a:gd name="connsiteY0" fmla="*/ 0 h 1421591"/>
              <a:gd name="connsiteX1" fmla="*/ 757287 w 1305814"/>
              <a:gd name="connsiteY1" fmla="*/ 32444 h 1421591"/>
              <a:gd name="connsiteX2" fmla="*/ 1206876 w 1305814"/>
              <a:gd name="connsiteY2" fmla="*/ 284945 h 1421591"/>
              <a:gd name="connsiteX3" fmla="*/ 1237706 w 1305814"/>
              <a:gd name="connsiteY3" fmla="*/ 306775 h 1421591"/>
              <a:gd name="connsiteX4" fmla="*/ 1304420 w 1305814"/>
              <a:gd name="connsiteY4" fmla="*/ 434263 h 1421591"/>
              <a:gd name="connsiteX5" fmla="*/ 1305806 w 1305814"/>
              <a:gd name="connsiteY5" fmla="*/ 519922 h 1421591"/>
              <a:gd name="connsiteX6" fmla="*/ 1301746 w 1305814"/>
              <a:gd name="connsiteY6" fmla="*/ 953747 h 1421591"/>
              <a:gd name="connsiteX7" fmla="*/ 1302599 w 1305814"/>
              <a:gd name="connsiteY7" fmla="*/ 1003650 h 1421591"/>
              <a:gd name="connsiteX8" fmla="*/ 1227376 w 1305814"/>
              <a:gd name="connsiteY8" fmla="*/ 1152027 h 1421591"/>
              <a:gd name="connsiteX9" fmla="*/ 1174235 w 1305814"/>
              <a:gd name="connsiteY9" fmla="*/ 1184756 h 1421591"/>
              <a:gd name="connsiteX10" fmla="*/ 792288 w 1305814"/>
              <a:gd name="connsiteY10" fmla="*/ 1385653 h 1421591"/>
              <a:gd name="connsiteX11" fmla="*/ 502818 w 1305814"/>
              <a:gd name="connsiteY11" fmla="*/ 1379955 h 1421591"/>
              <a:gd name="connsiteX12" fmla="*/ 94302 w 1305814"/>
              <a:gd name="connsiteY12" fmla="*/ 1158755 h 1421591"/>
              <a:gd name="connsiteX13" fmla="*/ 39429 w 1305814"/>
              <a:gd name="connsiteY13" fmla="*/ 1117635 h 1421591"/>
              <a:gd name="connsiteX14" fmla="*/ 667 w 1305814"/>
              <a:gd name="connsiteY14" fmla="*/ 999105 h 1421591"/>
              <a:gd name="connsiteX15" fmla="*/ 0 w 1305814"/>
              <a:gd name="connsiteY15" fmla="*/ 972364 h 1421591"/>
              <a:gd name="connsiteX16" fmla="*/ 2496 w 1305814"/>
              <a:gd name="connsiteY16" fmla="*/ 463106 h 1421591"/>
              <a:gd name="connsiteX17" fmla="*/ 2458 w 1305814"/>
              <a:gd name="connsiteY17" fmla="*/ 429563 h 1421591"/>
              <a:gd name="connsiteX18" fmla="*/ 75248 w 1305814"/>
              <a:gd name="connsiteY18" fmla="*/ 303202 h 1421591"/>
              <a:gd name="connsiteX19" fmla="*/ 106293 w 1305814"/>
              <a:gd name="connsiteY19" fmla="*/ 282597 h 1421591"/>
              <a:gd name="connsiteX20" fmla="*/ 541533 w 1305814"/>
              <a:gd name="connsiteY20" fmla="*/ 38110 h 1421591"/>
              <a:gd name="connsiteX21" fmla="*/ 653528 w 1305814"/>
              <a:gd name="connsiteY21" fmla="*/ 0 h 1421591"/>
              <a:gd name="connsiteX0" fmla="*/ 653528 w 1305814"/>
              <a:gd name="connsiteY0" fmla="*/ 0 h 1423589"/>
              <a:gd name="connsiteX1" fmla="*/ 757287 w 1305814"/>
              <a:gd name="connsiteY1" fmla="*/ 32444 h 1423589"/>
              <a:gd name="connsiteX2" fmla="*/ 1206876 w 1305814"/>
              <a:gd name="connsiteY2" fmla="*/ 284945 h 1423589"/>
              <a:gd name="connsiteX3" fmla="*/ 1237706 w 1305814"/>
              <a:gd name="connsiteY3" fmla="*/ 306775 h 1423589"/>
              <a:gd name="connsiteX4" fmla="*/ 1304420 w 1305814"/>
              <a:gd name="connsiteY4" fmla="*/ 434263 h 1423589"/>
              <a:gd name="connsiteX5" fmla="*/ 1305806 w 1305814"/>
              <a:gd name="connsiteY5" fmla="*/ 519922 h 1423589"/>
              <a:gd name="connsiteX6" fmla="*/ 1301746 w 1305814"/>
              <a:gd name="connsiteY6" fmla="*/ 953747 h 1423589"/>
              <a:gd name="connsiteX7" fmla="*/ 1302599 w 1305814"/>
              <a:gd name="connsiteY7" fmla="*/ 1003650 h 1423589"/>
              <a:gd name="connsiteX8" fmla="*/ 1227376 w 1305814"/>
              <a:gd name="connsiteY8" fmla="*/ 1152027 h 1423589"/>
              <a:gd name="connsiteX9" fmla="*/ 1174235 w 1305814"/>
              <a:gd name="connsiteY9" fmla="*/ 1184756 h 1423589"/>
              <a:gd name="connsiteX10" fmla="*/ 792288 w 1305814"/>
              <a:gd name="connsiteY10" fmla="*/ 1385653 h 1423589"/>
              <a:gd name="connsiteX11" fmla="*/ 502818 w 1305814"/>
              <a:gd name="connsiteY11" fmla="*/ 1379955 h 1423589"/>
              <a:gd name="connsiteX12" fmla="*/ 94302 w 1305814"/>
              <a:gd name="connsiteY12" fmla="*/ 1158755 h 1423589"/>
              <a:gd name="connsiteX13" fmla="*/ 39429 w 1305814"/>
              <a:gd name="connsiteY13" fmla="*/ 1117635 h 1423589"/>
              <a:gd name="connsiteX14" fmla="*/ 667 w 1305814"/>
              <a:gd name="connsiteY14" fmla="*/ 999105 h 1423589"/>
              <a:gd name="connsiteX15" fmla="*/ 0 w 1305814"/>
              <a:gd name="connsiteY15" fmla="*/ 972364 h 1423589"/>
              <a:gd name="connsiteX16" fmla="*/ 2496 w 1305814"/>
              <a:gd name="connsiteY16" fmla="*/ 463106 h 1423589"/>
              <a:gd name="connsiteX17" fmla="*/ 2458 w 1305814"/>
              <a:gd name="connsiteY17" fmla="*/ 429563 h 1423589"/>
              <a:gd name="connsiteX18" fmla="*/ 75248 w 1305814"/>
              <a:gd name="connsiteY18" fmla="*/ 303202 h 1423589"/>
              <a:gd name="connsiteX19" fmla="*/ 106293 w 1305814"/>
              <a:gd name="connsiteY19" fmla="*/ 282597 h 1423589"/>
              <a:gd name="connsiteX20" fmla="*/ 541533 w 1305814"/>
              <a:gd name="connsiteY20" fmla="*/ 38110 h 1423589"/>
              <a:gd name="connsiteX21" fmla="*/ 653528 w 1305814"/>
              <a:gd name="connsiteY21" fmla="*/ 0 h 1423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305814" h="1423589">
                <a:moveTo>
                  <a:pt x="653528" y="0"/>
                </a:moveTo>
                <a:cubicBezTo>
                  <a:pt x="684553" y="-1"/>
                  <a:pt x="736057" y="24011"/>
                  <a:pt x="757287" y="32444"/>
                </a:cubicBezTo>
                <a:lnTo>
                  <a:pt x="1206876" y="284945"/>
                </a:lnTo>
                <a:cubicBezTo>
                  <a:pt x="1213399" y="291230"/>
                  <a:pt x="1233090" y="301119"/>
                  <a:pt x="1237706" y="306775"/>
                </a:cubicBezTo>
                <a:cubicBezTo>
                  <a:pt x="1285405" y="341141"/>
                  <a:pt x="1301367" y="360355"/>
                  <a:pt x="1304420" y="434263"/>
                </a:cubicBezTo>
                <a:cubicBezTo>
                  <a:pt x="1306256" y="435452"/>
                  <a:pt x="1303756" y="518852"/>
                  <a:pt x="1305806" y="519922"/>
                </a:cubicBezTo>
                <a:cubicBezTo>
                  <a:pt x="1306028" y="563787"/>
                  <a:pt x="1301771" y="907207"/>
                  <a:pt x="1301746" y="953747"/>
                </a:cubicBezTo>
                <a:cubicBezTo>
                  <a:pt x="1301579" y="970833"/>
                  <a:pt x="1302766" y="986564"/>
                  <a:pt x="1302599" y="1003650"/>
                </a:cubicBezTo>
                <a:cubicBezTo>
                  <a:pt x="1298075" y="1097264"/>
                  <a:pt x="1299308" y="1117497"/>
                  <a:pt x="1227376" y="1152027"/>
                </a:cubicBezTo>
                <a:cubicBezTo>
                  <a:pt x="1229069" y="1151612"/>
                  <a:pt x="1262992" y="1133636"/>
                  <a:pt x="1174235" y="1184756"/>
                </a:cubicBezTo>
                <a:cubicBezTo>
                  <a:pt x="1102911" y="1225835"/>
                  <a:pt x="986013" y="1283805"/>
                  <a:pt x="792288" y="1385653"/>
                </a:cubicBezTo>
                <a:cubicBezTo>
                  <a:pt x="702978" y="1424034"/>
                  <a:pt x="634560" y="1449454"/>
                  <a:pt x="502818" y="1379955"/>
                </a:cubicBezTo>
                <a:cubicBezTo>
                  <a:pt x="358670" y="1301859"/>
                  <a:pt x="241278" y="1242506"/>
                  <a:pt x="94302" y="1158755"/>
                </a:cubicBezTo>
                <a:cubicBezTo>
                  <a:pt x="64301" y="1138833"/>
                  <a:pt x="61069" y="1137739"/>
                  <a:pt x="39429" y="1117635"/>
                </a:cubicBezTo>
                <a:cubicBezTo>
                  <a:pt x="9399" y="1091481"/>
                  <a:pt x="81" y="1056313"/>
                  <a:pt x="667" y="999105"/>
                </a:cubicBezTo>
                <a:cubicBezTo>
                  <a:pt x="445" y="990191"/>
                  <a:pt x="222" y="981278"/>
                  <a:pt x="0" y="972364"/>
                </a:cubicBezTo>
                <a:lnTo>
                  <a:pt x="2496" y="463106"/>
                </a:lnTo>
                <a:cubicBezTo>
                  <a:pt x="2483" y="451925"/>
                  <a:pt x="2471" y="440744"/>
                  <a:pt x="2458" y="429563"/>
                </a:cubicBezTo>
                <a:cubicBezTo>
                  <a:pt x="2770" y="365277"/>
                  <a:pt x="14732" y="348090"/>
                  <a:pt x="75248" y="303202"/>
                </a:cubicBezTo>
                <a:lnTo>
                  <a:pt x="106293" y="282597"/>
                </a:lnTo>
                <a:lnTo>
                  <a:pt x="541533" y="38110"/>
                </a:lnTo>
                <a:cubicBezTo>
                  <a:pt x="582751" y="12487"/>
                  <a:pt x="613897" y="0"/>
                  <a:pt x="653528" y="0"/>
                </a:cubicBezTo>
                <a:close/>
              </a:path>
            </a:pathLst>
          </a:custGeom>
          <a:solidFill>
            <a:srgbClr val="0298DA"/>
          </a:solidFill>
          <a:ln>
            <a:noFill/>
          </a:ln>
          <a:effectLst>
            <a:innerShdw blurRad="152400" dist="50800" dir="18900000">
              <a:prstClr val="black">
                <a:alpha val="4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/>
            <a:endParaRPr lang="zh-CN" altLang="en-US" sz="2400">
              <a:latin typeface="Impact" panose="020B0806030902050204" pitchFamily="34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590726" y="2211965"/>
            <a:ext cx="4288376" cy="817165"/>
            <a:chOff x="2590726" y="2211965"/>
            <a:chExt cx="4288376" cy="817165"/>
          </a:xfrm>
        </p:grpSpPr>
        <p:sp>
          <p:nvSpPr>
            <p:cNvPr id="13" name="圆角矩形 12"/>
            <p:cNvSpPr/>
            <p:nvPr/>
          </p:nvSpPr>
          <p:spPr bwMode="auto">
            <a:xfrm flipH="1">
              <a:off x="2590726" y="2211965"/>
              <a:ext cx="4288376" cy="817165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356171" y="2230963"/>
              <a:ext cx="275748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b="1" kern="0" dirty="0">
                  <a:solidFill>
                    <a:srgbClr val="025AA2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产品特色一</a:t>
              </a:r>
              <a:endParaRPr lang="zh-CN" altLang="en-US" sz="2800" b="1" dirty="0">
                <a:solidFill>
                  <a:srgbClr val="025AA2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590726" y="3745949"/>
            <a:ext cx="5064003" cy="817165"/>
            <a:chOff x="2590726" y="3745949"/>
            <a:chExt cx="5064003" cy="817165"/>
          </a:xfrm>
        </p:grpSpPr>
        <p:sp>
          <p:nvSpPr>
            <p:cNvPr id="17" name="圆角矩形 16"/>
            <p:cNvSpPr/>
            <p:nvPr/>
          </p:nvSpPr>
          <p:spPr bwMode="auto">
            <a:xfrm flipH="1">
              <a:off x="2590726" y="3745949"/>
              <a:ext cx="4288376" cy="817165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bg1"/>
                </a:gs>
                <a:gs pos="100000">
                  <a:srgbClr val="E0E0E0"/>
                </a:gs>
              </a:gsLst>
              <a:lin ang="5400000" scaled="1"/>
              <a:tileRect/>
            </a:gradFill>
            <a:ln>
              <a:gradFill>
                <a:gsLst>
                  <a:gs pos="0">
                    <a:schemeClr val="bg1">
                      <a:lumMod val="85000"/>
                    </a:schemeClr>
                  </a:gs>
                  <a:gs pos="50000">
                    <a:schemeClr val="bg1">
                      <a:lumMod val="95000"/>
                    </a:schemeClr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356171" y="3757499"/>
              <a:ext cx="429855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b="1" kern="0" dirty="0">
                  <a:solidFill>
                    <a:srgbClr val="0298DA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产品特色二</a:t>
              </a:r>
              <a:endParaRPr lang="zh-CN" altLang="en-US" sz="2800" b="1" dirty="0">
                <a:solidFill>
                  <a:srgbClr val="0298DA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1230988" y="2199194"/>
            <a:ext cx="1030514" cy="997315"/>
            <a:chOff x="1230988" y="2199194"/>
            <a:chExt cx="1030514" cy="997315"/>
          </a:xfrm>
        </p:grpSpPr>
        <p:sp>
          <p:nvSpPr>
            <p:cNvPr id="26" name="矩形 10"/>
            <p:cNvSpPr>
              <a:spLocks noChangeAspect="1"/>
            </p:cNvSpPr>
            <p:nvPr/>
          </p:nvSpPr>
          <p:spPr>
            <a:xfrm>
              <a:off x="1288854" y="2199194"/>
              <a:ext cx="914805" cy="997315"/>
            </a:xfrm>
            <a:custGeom>
              <a:avLst/>
              <a:gdLst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299728 w 1305333"/>
                <a:gd name="connsiteY4" fmla="*/ 452301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6046"/>
                <a:gd name="connsiteY0" fmla="*/ 0 h 1424419"/>
                <a:gd name="connsiteX1" fmla="*/ 757287 w 1306046"/>
                <a:gd name="connsiteY1" fmla="*/ 32444 h 1424419"/>
                <a:gd name="connsiteX2" fmla="*/ 1206876 w 1306046"/>
                <a:gd name="connsiteY2" fmla="*/ 284945 h 1424419"/>
                <a:gd name="connsiteX3" fmla="*/ 1233464 w 1306046"/>
                <a:gd name="connsiteY3" fmla="*/ 306775 h 1424419"/>
                <a:gd name="connsiteX4" fmla="*/ 1301712 w 1306046"/>
                <a:gd name="connsiteY4" fmla="*/ 442384 h 1424419"/>
                <a:gd name="connsiteX5" fmla="*/ 1303099 w 1306046"/>
                <a:gd name="connsiteY5" fmla="*/ 495558 h 1424419"/>
                <a:gd name="connsiteX6" fmla="*/ 1303099 w 1306046"/>
                <a:gd name="connsiteY6" fmla="*/ 952393 h 1424419"/>
                <a:gd name="connsiteX7" fmla="*/ 1305306 w 1306046"/>
                <a:gd name="connsiteY7" fmla="*/ 990115 h 1424419"/>
                <a:gd name="connsiteX8" fmla="*/ 1193590 w 1306046"/>
                <a:gd name="connsiteY8" fmla="*/ 1159518 h 1424419"/>
                <a:gd name="connsiteX9" fmla="*/ 1188747 w 1306046"/>
                <a:gd name="connsiteY9" fmla="*/ 1163476 h 1424419"/>
                <a:gd name="connsiteX10" fmla="*/ 792288 w 1306046"/>
                <a:gd name="connsiteY10" fmla="*/ 1385653 h 1424419"/>
                <a:gd name="connsiteX11" fmla="*/ 522686 w 1306046"/>
                <a:gd name="connsiteY11" fmla="*/ 1384922 h 1424419"/>
                <a:gd name="connsiteX12" fmla="*/ 80344 w 1306046"/>
                <a:gd name="connsiteY12" fmla="*/ 1139323 h 1424419"/>
                <a:gd name="connsiteX13" fmla="*/ 68397 w 1306046"/>
                <a:gd name="connsiteY13" fmla="*/ 1130059 h 1424419"/>
                <a:gd name="connsiteX14" fmla="*/ 667 w 1306046"/>
                <a:gd name="connsiteY14" fmla="*/ 999105 h 1424419"/>
                <a:gd name="connsiteX15" fmla="*/ 0 w 1306046"/>
                <a:gd name="connsiteY15" fmla="*/ 972364 h 1424419"/>
                <a:gd name="connsiteX16" fmla="*/ 2496 w 1306046"/>
                <a:gd name="connsiteY16" fmla="*/ 463106 h 1424419"/>
                <a:gd name="connsiteX17" fmla="*/ 2458 w 1306046"/>
                <a:gd name="connsiteY17" fmla="*/ 429563 h 1424419"/>
                <a:gd name="connsiteX18" fmla="*/ 75248 w 1306046"/>
                <a:gd name="connsiteY18" fmla="*/ 303202 h 1424419"/>
                <a:gd name="connsiteX19" fmla="*/ 103465 w 1306046"/>
                <a:gd name="connsiteY19" fmla="*/ 288252 h 1424419"/>
                <a:gd name="connsiteX20" fmla="*/ 541533 w 1306046"/>
                <a:gd name="connsiteY20" fmla="*/ 38110 h 1424419"/>
                <a:gd name="connsiteX21" fmla="*/ 653528 w 1306046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11970 w 1305333"/>
                <a:gd name="connsiteY8" fmla="*/ 1149621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36006 w 1305333"/>
                <a:gd name="connsiteY8" fmla="*/ 1160932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13169"/>
                <a:gd name="connsiteY0" fmla="*/ 0 h 1424419"/>
                <a:gd name="connsiteX1" fmla="*/ 757287 w 1313169"/>
                <a:gd name="connsiteY1" fmla="*/ 32444 h 1424419"/>
                <a:gd name="connsiteX2" fmla="*/ 1206876 w 1313169"/>
                <a:gd name="connsiteY2" fmla="*/ 284945 h 1424419"/>
                <a:gd name="connsiteX3" fmla="*/ 1237706 w 1313169"/>
                <a:gd name="connsiteY3" fmla="*/ 306775 h 1424419"/>
                <a:gd name="connsiteX4" fmla="*/ 1301712 w 1313169"/>
                <a:gd name="connsiteY4" fmla="*/ 442384 h 1424419"/>
                <a:gd name="connsiteX5" fmla="*/ 1303099 w 1313169"/>
                <a:gd name="connsiteY5" fmla="*/ 495558 h 1424419"/>
                <a:gd name="connsiteX6" fmla="*/ 1303099 w 1313169"/>
                <a:gd name="connsiteY6" fmla="*/ 952393 h 1424419"/>
                <a:gd name="connsiteX7" fmla="*/ 1305306 w 1313169"/>
                <a:gd name="connsiteY7" fmla="*/ 990115 h 1424419"/>
                <a:gd name="connsiteX8" fmla="*/ 1271352 w 1313169"/>
                <a:gd name="connsiteY8" fmla="*/ 1142552 h 1424419"/>
                <a:gd name="connsiteX9" fmla="*/ 1172881 w 1313169"/>
                <a:gd name="connsiteY9" fmla="*/ 1179342 h 1424419"/>
                <a:gd name="connsiteX10" fmla="*/ 792288 w 1313169"/>
                <a:gd name="connsiteY10" fmla="*/ 1385653 h 1424419"/>
                <a:gd name="connsiteX11" fmla="*/ 522686 w 1313169"/>
                <a:gd name="connsiteY11" fmla="*/ 1384922 h 1424419"/>
                <a:gd name="connsiteX12" fmla="*/ 80344 w 1313169"/>
                <a:gd name="connsiteY12" fmla="*/ 1139323 h 1424419"/>
                <a:gd name="connsiteX13" fmla="*/ 68397 w 1313169"/>
                <a:gd name="connsiteY13" fmla="*/ 1130059 h 1424419"/>
                <a:gd name="connsiteX14" fmla="*/ 667 w 1313169"/>
                <a:gd name="connsiteY14" fmla="*/ 999105 h 1424419"/>
                <a:gd name="connsiteX15" fmla="*/ 0 w 1313169"/>
                <a:gd name="connsiteY15" fmla="*/ 972364 h 1424419"/>
                <a:gd name="connsiteX16" fmla="*/ 2496 w 1313169"/>
                <a:gd name="connsiteY16" fmla="*/ 463106 h 1424419"/>
                <a:gd name="connsiteX17" fmla="*/ 2458 w 1313169"/>
                <a:gd name="connsiteY17" fmla="*/ 429563 h 1424419"/>
                <a:gd name="connsiteX18" fmla="*/ 75248 w 1313169"/>
                <a:gd name="connsiteY18" fmla="*/ 303202 h 1424419"/>
                <a:gd name="connsiteX19" fmla="*/ 106293 w 1313169"/>
                <a:gd name="connsiteY19" fmla="*/ 282597 h 1424419"/>
                <a:gd name="connsiteX20" fmla="*/ 541533 w 1313169"/>
                <a:gd name="connsiteY20" fmla="*/ 38110 h 1424419"/>
                <a:gd name="connsiteX21" fmla="*/ 653528 w 1313169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8397 w 1306267"/>
                <a:gd name="connsiteY13" fmla="*/ 113005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4302 w 1306267"/>
                <a:gd name="connsiteY12" fmla="*/ 1158755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4302 w 1306267"/>
                <a:gd name="connsiteY12" fmla="*/ 1158755 h 1424419"/>
                <a:gd name="connsiteX13" fmla="*/ 39429 w 1306267"/>
                <a:gd name="connsiteY13" fmla="*/ 1117635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27376 w 1305333"/>
                <a:gd name="connsiteY8" fmla="*/ 1152027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94302 w 1305333"/>
                <a:gd name="connsiteY12" fmla="*/ 1158755 h 1424419"/>
                <a:gd name="connsiteX13" fmla="*/ 39429 w 1305333"/>
                <a:gd name="connsiteY13" fmla="*/ 1117635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2599 w 1305333"/>
                <a:gd name="connsiteY7" fmla="*/ 1003650 h 1424419"/>
                <a:gd name="connsiteX8" fmla="*/ 1227376 w 1305333"/>
                <a:gd name="connsiteY8" fmla="*/ 1152027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94302 w 1305333"/>
                <a:gd name="connsiteY12" fmla="*/ 1158755 h 1424419"/>
                <a:gd name="connsiteX13" fmla="*/ 39429 w 1305333"/>
                <a:gd name="connsiteY13" fmla="*/ 1117635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080"/>
                <a:gd name="connsiteY0" fmla="*/ 0 h 1424419"/>
                <a:gd name="connsiteX1" fmla="*/ 757287 w 1305080"/>
                <a:gd name="connsiteY1" fmla="*/ 32444 h 1424419"/>
                <a:gd name="connsiteX2" fmla="*/ 1206876 w 1305080"/>
                <a:gd name="connsiteY2" fmla="*/ 284945 h 1424419"/>
                <a:gd name="connsiteX3" fmla="*/ 1237706 w 1305080"/>
                <a:gd name="connsiteY3" fmla="*/ 306775 h 1424419"/>
                <a:gd name="connsiteX4" fmla="*/ 1301712 w 1305080"/>
                <a:gd name="connsiteY4" fmla="*/ 442384 h 1424419"/>
                <a:gd name="connsiteX5" fmla="*/ 1303099 w 1305080"/>
                <a:gd name="connsiteY5" fmla="*/ 495558 h 1424419"/>
                <a:gd name="connsiteX6" fmla="*/ 1301746 w 1305080"/>
                <a:gd name="connsiteY6" fmla="*/ 953747 h 1424419"/>
                <a:gd name="connsiteX7" fmla="*/ 1302599 w 1305080"/>
                <a:gd name="connsiteY7" fmla="*/ 1003650 h 1424419"/>
                <a:gd name="connsiteX8" fmla="*/ 1227376 w 1305080"/>
                <a:gd name="connsiteY8" fmla="*/ 1152027 h 1424419"/>
                <a:gd name="connsiteX9" fmla="*/ 1172881 w 1305080"/>
                <a:gd name="connsiteY9" fmla="*/ 1179342 h 1424419"/>
                <a:gd name="connsiteX10" fmla="*/ 792288 w 1305080"/>
                <a:gd name="connsiteY10" fmla="*/ 1385653 h 1424419"/>
                <a:gd name="connsiteX11" fmla="*/ 522686 w 1305080"/>
                <a:gd name="connsiteY11" fmla="*/ 1384922 h 1424419"/>
                <a:gd name="connsiteX12" fmla="*/ 94302 w 1305080"/>
                <a:gd name="connsiteY12" fmla="*/ 1158755 h 1424419"/>
                <a:gd name="connsiteX13" fmla="*/ 39429 w 1305080"/>
                <a:gd name="connsiteY13" fmla="*/ 1117635 h 1424419"/>
                <a:gd name="connsiteX14" fmla="*/ 667 w 1305080"/>
                <a:gd name="connsiteY14" fmla="*/ 999105 h 1424419"/>
                <a:gd name="connsiteX15" fmla="*/ 0 w 1305080"/>
                <a:gd name="connsiteY15" fmla="*/ 972364 h 1424419"/>
                <a:gd name="connsiteX16" fmla="*/ 2496 w 1305080"/>
                <a:gd name="connsiteY16" fmla="*/ 463106 h 1424419"/>
                <a:gd name="connsiteX17" fmla="*/ 2458 w 1305080"/>
                <a:gd name="connsiteY17" fmla="*/ 429563 h 1424419"/>
                <a:gd name="connsiteX18" fmla="*/ 75248 w 1305080"/>
                <a:gd name="connsiteY18" fmla="*/ 303202 h 1424419"/>
                <a:gd name="connsiteX19" fmla="*/ 106293 w 1305080"/>
                <a:gd name="connsiteY19" fmla="*/ 282597 h 1424419"/>
                <a:gd name="connsiteX20" fmla="*/ 541533 w 1305080"/>
                <a:gd name="connsiteY20" fmla="*/ 38110 h 1424419"/>
                <a:gd name="connsiteX21" fmla="*/ 653528 w 1305080"/>
                <a:gd name="connsiteY21" fmla="*/ 0 h 1424419"/>
                <a:gd name="connsiteX0" fmla="*/ 653528 w 1305299"/>
                <a:gd name="connsiteY0" fmla="*/ 0 h 1424419"/>
                <a:gd name="connsiteX1" fmla="*/ 757287 w 1305299"/>
                <a:gd name="connsiteY1" fmla="*/ 32444 h 1424419"/>
                <a:gd name="connsiteX2" fmla="*/ 1206876 w 1305299"/>
                <a:gd name="connsiteY2" fmla="*/ 284945 h 1424419"/>
                <a:gd name="connsiteX3" fmla="*/ 1237706 w 1305299"/>
                <a:gd name="connsiteY3" fmla="*/ 306775 h 1424419"/>
                <a:gd name="connsiteX4" fmla="*/ 1301712 w 1305299"/>
                <a:gd name="connsiteY4" fmla="*/ 442384 h 1424419"/>
                <a:gd name="connsiteX5" fmla="*/ 1303099 w 1305299"/>
                <a:gd name="connsiteY5" fmla="*/ 495558 h 1424419"/>
                <a:gd name="connsiteX6" fmla="*/ 1301746 w 1305299"/>
                <a:gd name="connsiteY6" fmla="*/ 953747 h 1424419"/>
                <a:gd name="connsiteX7" fmla="*/ 1302599 w 1305299"/>
                <a:gd name="connsiteY7" fmla="*/ 1003650 h 1424419"/>
                <a:gd name="connsiteX8" fmla="*/ 1227376 w 1305299"/>
                <a:gd name="connsiteY8" fmla="*/ 1152027 h 1424419"/>
                <a:gd name="connsiteX9" fmla="*/ 1172881 w 1305299"/>
                <a:gd name="connsiteY9" fmla="*/ 1179342 h 1424419"/>
                <a:gd name="connsiteX10" fmla="*/ 792288 w 1305299"/>
                <a:gd name="connsiteY10" fmla="*/ 1385653 h 1424419"/>
                <a:gd name="connsiteX11" fmla="*/ 522686 w 1305299"/>
                <a:gd name="connsiteY11" fmla="*/ 1384922 h 1424419"/>
                <a:gd name="connsiteX12" fmla="*/ 94302 w 1305299"/>
                <a:gd name="connsiteY12" fmla="*/ 1158755 h 1424419"/>
                <a:gd name="connsiteX13" fmla="*/ 39429 w 1305299"/>
                <a:gd name="connsiteY13" fmla="*/ 1117635 h 1424419"/>
                <a:gd name="connsiteX14" fmla="*/ 667 w 1305299"/>
                <a:gd name="connsiteY14" fmla="*/ 999105 h 1424419"/>
                <a:gd name="connsiteX15" fmla="*/ 0 w 1305299"/>
                <a:gd name="connsiteY15" fmla="*/ 972364 h 1424419"/>
                <a:gd name="connsiteX16" fmla="*/ 2496 w 1305299"/>
                <a:gd name="connsiteY16" fmla="*/ 463106 h 1424419"/>
                <a:gd name="connsiteX17" fmla="*/ 2458 w 1305299"/>
                <a:gd name="connsiteY17" fmla="*/ 429563 h 1424419"/>
                <a:gd name="connsiteX18" fmla="*/ 75248 w 1305299"/>
                <a:gd name="connsiteY18" fmla="*/ 303202 h 1424419"/>
                <a:gd name="connsiteX19" fmla="*/ 106293 w 1305299"/>
                <a:gd name="connsiteY19" fmla="*/ 282597 h 1424419"/>
                <a:gd name="connsiteX20" fmla="*/ 541533 w 1305299"/>
                <a:gd name="connsiteY20" fmla="*/ 38110 h 1424419"/>
                <a:gd name="connsiteX21" fmla="*/ 653528 w 1305299"/>
                <a:gd name="connsiteY21" fmla="*/ 0 h 1424419"/>
                <a:gd name="connsiteX0" fmla="*/ 653528 w 1306646"/>
                <a:gd name="connsiteY0" fmla="*/ 0 h 1424419"/>
                <a:gd name="connsiteX1" fmla="*/ 757287 w 1306646"/>
                <a:gd name="connsiteY1" fmla="*/ 32444 h 1424419"/>
                <a:gd name="connsiteX2" fmla="*/ 1206876 w 1306646"/>
                <a:gd name="connsiteY2" fmla="*/ 284945 h 1424419"/>
                <a:gd name="connsiteX3" fmla="*/ 1237706 w 1306646"/>
                <a:gd name="connsiteY3" fmla="*/ 306775 h 1424419"/>
                <a:gd name="connsiteX4" fmla="*/ 1301712 w 1306646"/>
                <a:gd name="connsiteY4" fmla="*/ 442384 h 1424419"/>
                <a:gd name="connsiteX5" fmla="*/ 1303099 w 1306646"/>
                <a:gd name="connsiteY5" fmla="*/ 495558 h 1424419"/>
                <a:gd name="connsiteX6" fmla="*/ 1301746 w 1306646"/>
                <a:gd name="connsiteY6" fmla="*/ 953747 h 1424419"/>
                <a:gd name="connsiteX7" fmla="*/ 1302599 w 1306646"/>
                <a:gd name="connsiteY7" fmla="*/ 1003650 h 1424419"/>
                <a:gd name="connsiteX8" fmla="*/ 1227376 w 1306646"/>
                <a:gd name="connsiteY8" fmla="*/ 1152027 h 1424419"/>
                <a:gd name="connsiteX9" fmla="*/ 1172881 w 1306646"/>
                <a:gd name="connsiteY9" fmla="*/ 1179342 h 1424419"/>
                <a:gd name="connsiteX10" fmla="*/ 792288 w 1306646"/>
                <a:gd name="connsiteY10" fmla="*/ 1385653 h 1424419"/>
                <a:gd name="connsiteX11" fmla="*/ 522686 w 1306646"/>
                <a:gd name="connsiteY11" fmla="*/ 1384922 h 1424419"/>
                <a:gd name="connsiteX12" fmla="*/ 94302 w 1306646"/>
                <a:gd name="connsiteY12" fmla="*/ 1158755 h 1424419"/>
                <a:gd name="connsiteX13" fmla="*/ 39429 w 1306646"/>
                <a:gd name="connsiteY13" fmla="*/ 1117635 h 1424419"/>
                <a:gd name="connsiteX14" fmla="*/ 667 w 1306646"/>
                <a:gd name="connsiteY14" fmla="*/ 999105 h 1424419"/>
                <a:gd name="connsiteX15" fmla="*/ 0 w 1306646"/>
                <a:gd name="connsiteY15" fmla="*/ 972364 h 1424419"/>
                <a:gd name="connsiteX16" fmla="*/ 2496 w 1306646"/>
                <a:gd name="connsiteY16" fmla="*/ 463106 h 1424419"/>
                <a:gd name="connsiteX17" fmla="*/ 2458 w 1306646"/>
                <a:gd name="connsiteY17" fmla="*/ 429563 h 1424419"/>
                <a:gd name="connsiteX18" fmla="*/ 75248 w 1306646"/>
                <a:gd name="connsiteY18" fmla="*/ 303202 h 1424419"/>
                <a:gd name="connsiteX19" fmla="*/ 106293 w 1306646"/>
                <a:gd name="connsiteY19" fmla="*/ 282597 h 1424419"/>
                <a:gd name="connsiteX20" fmla="*/ 541533 w 1306646"/>
                <a:gd name="connsiteY20" fmla="*/ 38110 h 1424419"/>
                <a:gd name="connsiteX21" fmla="*/ 653528 w 1306646"/>
                <a:gd name="connsiteY21" fmla="*/ 0 h 1424419"/>
                <a:gd name="connsiteX0" fmla="*/ 653528 w 1305299"/>
                <a:gd name="connsiteY0" fmla="*/ 0 h 1424419"/>
                <a:gd name="connsiteX1" fmla="*/ 757287 w 1305299"/>
                <a:gd name="connsiteY1" fmla="*/ 32444 h 1424419"/>
                <a:gd name="connsiteX2" fmla="*/ 1206876 w 1305299"/>
                <a:gd name="connsiteY2" fmla="*/ 284945 h 1424419"/>
                <a:gd name="connsiteX3" fmla="*/ 1237706 w 1305299"/>
                <a:gd name="connsiteY3" fmla="*/ 306775 h 1424419"/>
                <a:gd name="connsiteX4" fmla="*/ 1301712 w 1305299"/>
                <a:gd name="connsiteY4" fmla="*/ 442384 h 1424419"/>
                <a:gd name="connsiteX5" fmla="*/ 1303099 w 1305299"/>
                <a:gd name="connsiteY5" fmla="*/ 495558 h 1424419"/>
                <a:gd name="connsiteX6" fmla="*/ 1301746 w 1305299"/>
                <a:gd name="connsiteY6" fmla="*/ 953747 h 1424419"/>
                <a:gd name="connsiteX7" fmla="*/ 1302599 w 1305299"/>
                <a:gd name="connsiteY7" fmla="*/ 1003650 h 1424419"/>
                <a:gd name="connsiteX8" fmla="*/ 1227376 w 1305299"/>
                <a:gd name="connsiteY8" fmla="*/ 1152027 h 1424419"/>
                <a:gd name="connsiteX9" fmla="*/ 1172881 w 1305299"/>
                <a:gd name="connsiteY9" fmla="*/ 1179342 h 1424419"/>
                <a:gd name="connsiteX10" fmla="*/ 792288 w 1305299"/>
                <a:gd name="connsiteY10" fmla="*/ 1385653 h 1424419"/>
                <a:gd name="connsiteX11" fmla="*/ 522686 w 1305299"/>
                <a:gd name="connsiteY11" fmla="*/ 1384922 h 1424419"/>
                <a:gd name="connsiteX12" fmla="*/ 94302 w 1305299"/>
                <a:gd name="connsiteY12" fmla="*/ 1158755 h 1424419"/>
                <a:gd name="connsiteX13" fmla="*/ 39429 w 1305299"/>
                <a:gd name="connsiteY13" fmla="*/ 1117635 h 1424419"/>
                <a:gd name="connsiteX14" fmla="*/ 667 w 1305299"/>
                <a:gd name="connsiteY14" fmla="*/ 999105 h 1424419"/>
                <a:gd name="connsiteX15" fmla="*/ 0 w 1305299"/>
                <a:gd name="connsiteY15" fmla="*/ 972364 h 1424419"/>
                <a:gd name="connsiteX16" fmla="*/ 2496 w 1305299"/>
                <a:gd name="connsiteY16" fmla="*/ 463106 h 1424419"/>
                <a:gd name="connsiteX17" fmla="*/ 2458 w 1305299"/>
                <a:gd name="connsiteY17" fmla="*/ 429563 h 1424419"/>
                <a:gd name="connsiteX18" fmla="*/ 75248 w 1305299"/>
                <a:gd name="connsiteY18" fmla="*/ 303202 h 1424419"/>
                <a:gd name="connsiteX19" fmla="*/ 106293 w 1305299"/>
                <a:gd name="connsiteY19" fmla="*/ 282597 h 1424419"/>
                <a:gd name="connsiteX20" fmla="*/ 541533 w 1305299"/>
                <a:gd name="connsiteY20" fmla="*/ 38110 h 1424419"/>
                <a:gd name="connsiteX21" fmla="*/ 653528 w 1305299"/>
                <a:gd name="connsiteY21" fmla="*/ 0 h 1424419"/>
                <a:gd name="connsiteX0" fmla="*/ 653528 w 1304127"/>
                <a:gd name="connsiteY0" fmla="*/ 0 h 1424419"/>
                <a:gd name="connsiteX1" fmla="*/ 757287 w 1304127"/>
                <a:gd name="connsiteY1" fmla="*/ 32444 h 1424419"/>
                <a:gd name="connsiteX2" fmla="*/ 1206876 w 1304127"/>
                <a:gd name="connsiteY2" fmla="*/ 284945 h 1424419"/>
                <a:gd name="connsiteX3" fmla="*/ 1237706 w 1304127"/>
                <a:gd name="connsiteY3" fmla="*/ 306775 h 1424419"/>
                <a:gd name="connsiteX4" fmla="*/ 1301712 w 1304127"/>
                <a:gd name="connsiteY4" fmla="*/ 442384 h 1424419"/>
                <a:gd name="connsiteX5" fmla="*/ 1303099 w 1304127"/>
                <a:gd name="connsiteY5" fmla="*/ 495558 h 1424419"/>
                <a:gd name="connsiteX6" fmla="*/ 1301746 w 1304127"/>
                <a:gd name="connsiteY6" fmla="*/ 953747 h 1424419"/>
                <a:gd name="connsiteX7" fmla="*/ 1302599 w 1304127"/>
                <a:gd name="connsiteY7" fmla="*/ 1003650 h 1424419"/>
                <a:gd name="connsiteX8" fmla="*/ 1227376 w 1304127"/>
                <a:gd name="connsiteY8" fmla="*/ 1152027 h 1424419"/>
                <a:gd name="connsiteX9" fmla="*/ 1172881 w 1304127"/>
                <a:gd name="connsiteY9" fmla="*/ 1179342 h 1424419"/>
                <a:gd name="connsiteX10" fmla="*/ 792288 w 1304127"/>
                <a:gd name="connsiteY10" fmla="*/ 1385653 h 1424419"/>
                <a:gd name="connsiteX11" fmla="*/ 522686 w 1304127"/>
                <a:gd name="connsiteY11" fmla="*/ 1384922 h 1424419"/>
                <a:gd name="connsiteX12" fmla="*/ 94302 w 1304127"/>
                <a:gd name="connsiteY12" fmla="*/ 1158755 h 1424419"/>
                <a:gd name="connsiteX13" fmla="*/ 39429 w 1304127"/>
                <a:gd name="connsiteY13" fmla="*/ 1117635 h 1424419"/>
                <a:gd name="connsiteX14" fmla="*/ 667 w 1304127"/>
                <a:gd name="connsiteY14" fmla="*/ 999105 h 1424419"/>
                <a:gd name="connsiteX15" fmla="*/ 0 w 1304127"/>
                <a:gd name="connsiteY15" fmla="*/ 972364 h 1424419"/>
                <a:gd name="connsiteX16" fmla="*/ 2496 w 1304127"/>
                <a:gd name="connsiteY16" fmla="*/ 463106 h 1424419"/>
                <a:gd name="connsiteX17" fmla="*/ 2458 w 1304127"/>
                <a:gd name="connsiteY17" fmla="*/ 429563 h 1424419"/>
                <a:gd name="connsiteX18" fmla="*/ 75248 w 1304127"/>
                <a:gd name="connsiteY18" fmla="*/ 303202 h 1424419"/>
                <a:gd name="connsiteX19" fmla="*/ 106293 w 1304127"/>
                <a:gd name="connsiteY19" fmla="*/ 282597 h 1424419"/>
                <a:gd name="connsiteX20" fmla="*/ 541533 w 1304127"/>
                <a:gd name="connsiteY20" fmla="*/ 38110 h 1424419"/>
                <a:gd name="connsiteX21" fmla="*/ 653528 w 1304127"/>
                <a:gd name="connsiteY21" fmla="*/ 0 h 1424419"/>
                <a:gd name="connsiteX0" fmla="*/ 653528 w 1306101"/>
                <a:gd name="connsiteY0" fmla="*/ 0 h 1424419"/>
                <a:gd name="connsiteX1" fmla="*/ 757287 w 1306101"/>
                <a:gd name="connsiteY1" fmla="*/ 32444 h 1424419"/>
                <a:gd name="connsiteX2" fmla="*/ 1206876 w 1306101"/>
                <a:gd name="connsiteY2" fmla="*/ 284945 h 1424419"/>
                <a:gd name="connsiteX3" fmla="*/ 1237706 w 1306101"/>
                <a:gd name="connsiteY3" fmla="*/ 306775 h 1424419"/>
                <a:gd name="connsiteX4" fmla="*/ 1305773 w 1306101"/>
                <a:gd name="connsiteY4" fmla="*/ 442384 h 1424419"/>
                <a:gd name="connsiteX5" fmla="*/ 1303099 w 1306101"/>
                <a:gd name="connsiteY5" fmla="*/ 495558 h 1424419"/>
                <a:gd name="connsiteX6" fmla="*/ 1301746 w 1306101"/>
                <a:gd name="connsiteY6" fmla="*/ 953747 h 1424419"/>
                <a:gd name="connsiteX7" fmla="*/ 1302599 w 1306101"/>
                <a:gd name="connsiteY7" fmla="*/ 1003650 h 1424419"/>
                <a:gd name="connsiteX8" fmla="*/ 1227376 w 1306101"/>
                <a:gd name="connsiteY8" fmla="*/ 1152027 h 1424419"/>
                <a:gd name="connsiteX9" fmla="*/ 1172881 w 1306101"/>
                <a:gd name="connsiteY9" fmla="*/ 1179342 h 1424419"/>
                <a:gd name="connsiteX10" fmla="*/ 792288 w 1306101"/>
                <a:gd name="connsiteY10" fmla="*/ 1385653 h 1424419"/>
                <a:gd name="connsiteX11" fmla="*/ 522686 w 1306101"/>
                <a:gd name="connsiteY11" fmla="*/ 1384922 h 1424419"/>
                <a:gd name="connsiteX12" fmla="*/ 94302 w 1306101"/>
                <a:gd name="connsiteY12" fmla="*/ 1158755 h 1424419"/>
                <a:gd name="connsiteX13" fmla="*/ 39429 w 1306101"/>
                <a:gd name="connsiteY13" fmla="*/ 1117635 h 1424419"/>
                <a:gd name="connsiteX14" fmla="*/ 667 w 1306101"/>
                <a:gd name="connsiteY14" fmla="*/ 999105 h 1424419"/>
                <a:gd name="connsiteX15" fmla="*/ 0 w 1306101"/>
                <a:gd name="connsiteY15" fmla="*/ 972364 h 1424419"/>
                <a:gd name="connsiteX16" fmla="*/ 2496 w 1306101"/>
                <a:gd name="connsiteY16" fmla="*/ 463106 h 1424419"/>
                <a:gd name="connsiteX17" fmla="*/ 2458 w 1306101"/>
                <a:gd name="connsiteY17" fmla="*/ 429563 h 1424419"/>
                <a:gd name="connsiteX18" fmla="*/ 75248 w 1306101"/>
                <a:gd name="connsiteY18" fmla="*/ 303202 h 1424419"/>
                <a:gd name="connsiteX19" fmla="*/ 106293 w 1306101"/>
                <a:gd name="connsiteY19" fmla="*/ 282597 h 1424419"/>
                <a:gd name="connsiteX20" fmla="*/ 541533 w 1306101"/>
                <a:gd name="connsiteY20" fmla="*/ 38110 h 1424419"/>
                <a:gd name="connsiteX21" fmla="*/ 653528 w 1306101"/>
                <a:gd name="connsiteY21" fmla="*/ 0 h 1424419"/>
                <a:gd name="connsiteX0" fmla="*/ 653528 w 1304819"/>
                <a:gd name="connsiteY0" fmla="*/ 0 h 1424419"/>
                <a:gd name="connsiteX1" fmla="*/ 757287 w 1304819"/>
                <a:gd name="connsiteY1" fmla="*/ 32444 h 1424419"/>
                <a:gd name="connsiteX2" fmla="*/ 1206876 w 1304819"/>
                <a:gd name="connsiteY2" fmla="*/ 284945 h 1424419"/>
                <a:gd name="connsiteX3" fmla="*/ 1237706 w 1304819"/>
                <a:gd name="connsiteY3" fmla="*/ 306775 h 1424419"/>
                <a:gd name="connsiteX4" fmla="*/ 1304420 w 1304819"/>
                <a:gd name="connsiteY4" fmla="*/ 434263 h 1424419"/>
                <a:gd name="connsiteX5" fmla="*/ 1303099 w 1304819"/>
                <a:gd name="connsiteY5" fmla="*/ 495558 h 1424419"/>
                <a:gd name="connsiteX6" fmla="*/ 1301746 w 1304819"/>
                <a:gd name="connsiteY6" fmla="*/ 953747 h 1424419"/>
                <a:gd name="connsiteX7" fmla="*/ 1302599 w 1304819"/>
                <a:gd name="connsiteY7" fmla="*/ 1003650 h 1424419"/>
                <a:gd name="connsiteX8" fmla="*/ 1227376 w 1304819"/>
                <a:gd name="connsiteY8" fmla="*/ 1152027 h 1424419"/>
                <a:gd name="connsiteX9" fmla="*/ 1172881 w 1304819"/>
                <a:gd name="connsiteY9" fmla="*/ 1179342 h 1424419"/>
                <a:gd name="connsiteX10" fmla="*/ 792288 w 1304819"/>
                <a:gd name="connsiteY10" fmla="*/ 1385653 h 1424419"/>
                <a:gd name="connsiteX11" fmla="*/ 522686 w 1304819"/>
                <a:gd name="connsiteY11" fmla="*/ 1384922 h 1424419"/>
                <a:gd name="connsiteX12" fmla="*/ 94302 w 1304819"/>
                <a:gd name="connsiteY12" fmla="*/ 1158755 h 1424419"/>
                <a:gd name="connsiteX13" fmla="*/ 39429 w 1304819"/>
                <a:gd name="connsiteY13" fmla="*/ 1117635 h 1424419"/>
                <a:gd name="connsiteX14" fmla="*/ 667 w 1304819"/>
                <a:gd name="connsiteY14" fmla="*/ 999105 h 1424419"/>
                <a:gd name="connsiteX15" fmla="*/ 0 w 1304819"/>
                <a:gd name="connsiteY15" fmla="*/ 972364 h 1424419"/>
                <a:gd name="connsiteX16" fmla="*/ 2496 w 1304819"/>
                <a:gd name="connsiteY16" fmla="*/ 463106 h 1424419"/>
                <a:gd name="connsiteX17" fmla="*/ 2458 w 1304819"/>
                <a:gd name="connsiteY17" fmla="*/ 429563 h 1424419"/>
                <a:gd name="connsiteX18" fmla="*/ 75248 w 1304819"/>
                <a:gd name="connsiteY18" fmla="*/ 303202 h 1424419"/>
                <a:gd name="connsiteX19" fmla="*/ 106293 w 1304819"/>
                <a:gd name="connsiteY19" fmla="*/ 282597 h 1424419"/>
                <a:gd name="connsiteX20" fmla="*/ 541533 w 1304819"/>
                <a:gd name="connsiteY20" fmla="*/ 38110 h 1424419"/>
                <a:gd name="connsiteX21" fmla="*/ 653528 w 1304819"/>
                <a:gd name="connsiteY21" fmla="*/ 0 h 1424419"/>
                <a:gd name="connsiteX0" fmla="*/ 653528 w 1306525"/>
                <a:gd name="connsiteY0" fmla="*/ 0 h 1424419"/>
                <a:gd name="connsiteX1" fmla="*/ 757287 w 1306525"/>
                <a:gd name="connsiteY1" fmla="*/ 32444 h 1424419"/>
                <a:gd name="connsiteX2" fmla="*/ 1206876 w 1306525"/>
                <a:gd name="connsiteY2" fmla="*/ 284945 h 1424419"/>
                <a:gd name="connsiteX3" fmla="*/ 1237706 w 1306525"/>
                <a:gd name="connsiteY3" fmla="*/ 306775 h 1424419"/>
                <a:gd name="connsiteX4" fmla="*/ 1304420 w 1306525"/>
                <a:gd name="connsiteY4" fmla="*/ 434263 h 1424419"/>
                <a:gd name="connsiteX5" fmla="*/ 1305806 w 1306525"/>
                <a:gd name="connsiteY5" fmla="*/ 519922 h 1424419"/>
                <a:gd name="connsiteX6" fmla="*/ 1301746 w 1306525"/>
                <a:gd name="connsiteY6" fmla="*/ 953747 h 1424419"/>
                <a:gd name="connsiteX7" fmla="*/ 1302599 w 1306525"/>
                <a:gd name="connsiteY7" fmla="*/ 1003650 h 1424419"/>
                <a:gd name="connsiteX8" fmla="*/ 1227376 w 1306525"/>
                <a:gd name="connsiteY8" fmla="*/ 1152027 h 1424419"/>
                <a:gd name="connsiteX9" fmla="*/ 1172881 w 1306525"/>
                <a:gd name="connsiteY9" fmla="*/ 1179342 h 1424419"/>
                <a:gd name="connsiteX10" fmla="*/ 792288 w 1306525"/>
                <a:gd name="connsiteY10" fmla="*/ 1385653 h 1424419"/>
                <a:gd name="connsiteX11" fmla="*/ 522686 w 1306525"/>
                <a:gd name="connsiteY11" fmla="*/ 1384922 h 1424419"/>
                <a:gd name="connsiteX12" fmla="*/ 94302 w 1306525"/>
                <a:gd name="connsiteY12" fmla="*/ 1158755 h 1424419"/>
                <a:gd name="connsiteX13" fmla="*/ 39429 w 1306525"/>
                <a:gd name="connsiteY13" fmla="*/ 1117635 h 1424419"/>
                <a:gd name="connsiteX14" fmla="*/ 667 w 1306525"/>
                <a:gd name="connsiteY14" fmla="*/ 999105 h 1424419"/>
                <a:gd name="connsiteX15" fmla="*/ 0 w 1306525"/>
                <a:gd name="connsiteY15" fmla="*/ 972364 h 1424419"/>
                <a:gd name="connsiteX16" fmla="*/ 2496 w 1306525"/>
                <a:gd name="connsiteY16" fmla="*/ 463106 h 1424419"/>
                <a:gd name="connsiteX17" fmla="*/ 2458 w 1306525"/>
                <a:gd name="connsiteY17" fmla="*/ 429563 h 1424419"/>
                <a:gd name="connsiteX18" fmla="*/ 75248 w 1306525"/>
                <a:gd name="connsiteY18" fmla="*/ 303202 h 1424419"/>
                <a:gd name="connsiteX19" fmla="*/ 106293 w 1306525"/>
                <a:gd name="connsiteY19" fmla="*/ 282597 h 1424419"/>
                <a:gd name="connsiteX20" fmla="*/ 541533 w 1306525"/>
                <a:gd name="connsiteY20" fmla="*/ 38110 h 1424419"/>
                <a:gd name="connsiteX21" fmla="*/ 653528 w 1306525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2881 w 1305814"/>
                <a:gd name="connsiteY9" fmla="*/ 1179342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2881 w 1305814"/>
                <a:gd name="connsiteY9" fmla="*/ 1179342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4235 w 1305814"/>
                <a:gd name="connsiteY9" fmla="*/ 1184756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4235 w 1305814"/>
                <a:gd name="connsiteY9" fmla="*/ 1184756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7408"/>
                <a:gd name="connsiteX1" fmla="*/ 757287 w 1305814"/>
                <a:gd name="connsiteY1" fmla="*/ 32444 h 1427408"/>
                <a:gd name="connsiteX2" fmla="*/ 1206876 w 1305814"/>
                <a:gd name="connsiteY2" fmla="*/ 284945 h 1427408"/>
                <a:gd name="connsiteX3" fmla="*/ 1237706 w 1305814"/>
                <a:gd name="connsiteY3" fmla="*/ 306775 h 1427408"/>
                <a:gd name="connsiteX4" fmla="*/ 1304420 w 1305814"/>
                <a:gd name="connsiteY4" fmla="*/ 434263 h 1427408"/>
                <a:gd name="connsiteX5" fmla="*/ 1305806 w 1305814"/>
                <a:gd name="connsiteY5" fmla="*/ 519922 h 1427408"/>
                <a:gd name="connsiteX6" fmla="*/ 1301746 w 1305814"/>
                <a:gd name="connsiteY6" fmla="*/ 953747 h 1427408"/>
                <a:gd name="connsiteX7" fmla="*/ 1302599 w 1305814"/>
                <a:gd name="connsiteY7" fmla="*/ 1003650 h 1427408"/>
                <a:gd name="connsiteX8" fmla="*/ 1227376 w 1305814"/>
                <a:gd name="connsiteY8" fmla="*/ 1152027 h 1427408"/>
                <a:gd name="connsiteX9" fmla="*/ 1174235 w 1305814"/>
                <a:gd name="connsiteY9" fmla="*/ 1184756 h 1427408"/>
                <a:gd name="connsiteX10" fmla="*/ 792288 w 1305814"/>
                <a:gd name="connsiteY10" fmla="*/ 1385653 h 1427408"/>
                <a:gd name="connsiteX11" fmla="*/ 517719 w 1305814"/>
                <a:gd name="connsiteY11" fmla="*/ 1389889 h 1427408"/>
                <a:gd name="connsiteX12" fmla="*/ 94302 w 1305814"/>
                <a:gd name="connsiteY12" fmla="*/ 1158755 h 1427408"/>
                <a:gd name="connsiteX13" fmla="*/ 39429 w 1305814"/>
                <a:gd name="connsiteY13" fmla="*/ 1117635 h 1427408"/>
                <a:gd name="connsiteX14" fmla="*/ 667 w 1305814"/>
                <a:gd name="connsiteY14" fmla="*/ 999105 h 1427408"/>
                <a:gd name="connsiteX15" fmla="*/ 0 w 1305814"/>
                <a:gd name="connsiteY15" fmla="*/ 972364 h 1427408"/>
                <a:gd name="connsiteX16" fmla="*/ 2496 w 1305814"/>
                <a:gd name="connsiteY16" fmla="*/ 463106 h 1427408"/>
                <a:gd name="connsiteX17" fmla="*/ 2458 w 1305814"/>
                <a:gd name="connsiteY17" fmla="*/ 429563 h 1427408"/>
                <a:gd name="connsiteX18" fmla="*/ 75248 w 1305814"/>
                <a:gd name="connsiteY18" fmla="*/ 303202 h 1427408"/>
                <a:gd name="connsiteX19" fmla="*/ 106293 w 1305814"/>
                <a:gd name="connsiteY19" fmla="*/ 282597 h 1427408"/>
                <a:gd name="connsiteX20" fmla="*/ 541533 w 1305814"/>
                <a:gd name="connsiteY20" fmla="*/ 38110 h 1427408"/>
                <a:gd name="connsiteX21" fmla="*/ 653528 w 1305814"/>
                <a:gd name="connsiteY21" fmla="*/ 0 h 1427408"/>
                <a:gd name="connsiteX0" fmla="*/ 653528 w 1305814"/>
                <a:gd name="connsiteY0" fmla="*/ 0 h 1427408"/>
                <a:gd name="connsiteX1" fmla="*/ 757287 w 1305814"/>
                <a:gd name="connsiteY1" fmla="*/ 32444 h 1427408"/>
                <a:gd name="connsiteX2" fmla="*/ 1206876 w 1305814"/>
                <a:gd name="connsiteY2" fmla="*/ 284945 h 1427408"/>
                <a:gd name="connsiteX3" fmla="*/ 1237706 w 1305814"/>
                <a:gd name="connsiteY3" fmla="*/ 306775 h 1427408"/>
                <a:gd name="connsiteX4" fmla="*/ 1304420 w 1305814"/>
                <a:gd name="connsiteY4" fmla="*/ 434263 h 1427408"/>
                <a:gd name="connsiteX5" fmla="*/ 1305806 w 1305814"/>
                <a:gd name="connsiteY5" fmla="*/ 519922 h 1427408"/>
                <a:gd name="connsiteX6" fmla="*/ 1301746 w 1305814"/>
                <a:gd name="connsiteY6" fmla="*/ 953747 h 1427408"/>
                <a:gd name="connsiteX7" fmla="*/ 1302599 w 1305814"/>
                <a:gd name="connsiteY7" fmla="*/ 1003650 h 1427408"/>
                <a:gd name="connsiteX8" fmla="*/ 1227376 w 1305814"/>
                <a:gd name="connsiteY8" fmla="*/ 1152027 h 1427408"/>
                <a:gd name="connsiteX9" fmla="*/ 1174235 w 1305814"/>
                <a:gd name="connsiteY9" fmla="*/ 1184756 h 1427408"/>
                <a:gd name="connsiteX10" fmla="*/ 792288 w 1305814"/>
                <a:gd name="connsiteY10" fmla="*/ 1385653 h 1427408"/>
                <a:gd name="connsiteX11" fmla="*/ 517719 w 1305814"/>
                <a:gd name="connsiteY11" fmla="*/ 1389889 h 1427408"/>
                <a:gd name="connsiteX12" fmla="*/ 94302 w 1305814"/>
                <a:gd name="connsiteY12" fmla="*/ 1158755 h 1427408"/>
                <a:gd name="connsiteX13" fmla="*/ 39429 w 1305814"/>
                <a:gd name="connsiteY13" fmla="*/ 1117635 h 1427408"/>
                <a:gd name="connsiteX14" fmla="*/ 667 w 1305814"/>
                <a:gd name="connsiteY14" fmla="*/ 999105 h 1427408"/>
                <a:gd name="connsiteX15" fmla="*/ 0 w 1305814"/>
                <a:gd name="connsiteY15" fmla="*/ 972364 h 1427408"/>
                <a:gd name="connsiteX16" fmla="*/ 2496 w 1305814"/>
                <a:gd name="connsiteY16" fmla="*/ 463106 h 1427408"/>
                <a:gd name="connsiteX17" fmla="*/ 2458 w 1305814"/>
                <a:gd name="connsiteY17" fmla="*/ 429563 h 1427408"/>
                <a:gd name="connsiteX18" fmla="*/ 75248 w 1305814"/>
                <a:gd name="connsiteY18" fmla="*/ 303202 h 1427408"/>
                <a:gd name="connsiteX19" fmla="*/ 106293 w 1305814"/>
                <a:gd name="connsiteY19" fmla="*/ 282597 h 1427408"/>
                <a:gd name="connsiteX20" fmla="*/ 541533 w 1305814"/>
                <a:gd name="connsiteY20" fmla="*/ 38110 h 1427408"/>
                <a:gd name="connsiteX21" fmla="*/ 653528 w 1305814"/>
                <a:gd name="connsiteY21" fmla="*/ 0 h 1427408"/>
                <a:gd name="connsiteX0" fmla="*/ 653528 w 1305814"/>
                <a:gd name="connsiteY0" fmla="*/ 0 h 1421591"/>
                <a:gd name="connsiteX1" fmla="*/ 757287 w 1305814"/>
                <a:gd name="connsiteY1" fmla="*/ 32444 h 1421591"/>
                <a:gd name="connsiteX2" fmla="*/ 1206876 w 1305814"/>
                <a:gd name="connsiteY2" fmla="*/ 284945 h 1421591"/>
                <a:gd name="connsiteX3" fmla="*/ 1237706 w 1305814"/>
                <a:gd name="connsiteY3" fmla="*/ 306775 h 1421591"/>
                <a:gd name="connsiteX4" fmla="*/ 1304420 w 1305814"/>
                <a:gd name="connsiteY4" fmla="*/ 434263 h 1421591"/>
                <a:gd name="connsiteX5" fmla="*/ 1305806 w 1305814"/>
                <a:gd name="connsiteY5" fmla="*/ 519922 h 1421591"/>
                <a:gd name="connsiteX6" fmla="*/ 1301746 w 1305814"/>
                <a:gd name="connsiteY6" fmla="*/ 953747 h 1421591"/>
                <a:gd name="connsiteX7" fmla="*/ 1302599 w 1305814"/>
                <a:gd name="connsiteY7" fmla="*/ 1003650 h 1421591"/>
                <a:gd name="connsiteX8" fmla="*/ 1227376 w 1305814"/>
                <a:gd name="connsiteY8" fmla="*/ 1152027 h 1421591"/>
                <a:gd name="connsiteX9" fmla="*/ 1174235 w 1305814"/>
                <a:gd name="connsiteY9" fmla="*/ 1184756 h 1421591"/>
                <a:gd name="connsiteX10" fmla="*/ 792288 w 1305814"/>
                <a:gd name="connsiteY10" fmla="*/ 1385653 h 1421591"/>
                <a:gd name="connsiteX11" fmla="*/ 502818 w 1305814"/>
                <a:gd name="connsiteY11" fmla="*/ 1379955 h 1421591"/>
                <a:gd name="connsiteX12" fmla="*/ 94302 w 1305814"/>
                <a:gd name="connsiteY12" fmla="*/ 1158755 h 1421591"/>
                <a:gd name="connsiteX13" fmla="*/ 39429 w 1305814"/>
                <a:gd name="connsiteY13" fmla="*/ 1117635 h 1421591"/>
                <a:gd name="connsiteX14" fmla="*/ 667 w 1305814"/>
                <a:gd name="connsiteY14" fmla="*/ 999105 h 1421591"/>
                <a:gd name="connsiteX15" fmla="*/ 0 w 1305814"/>
                <a:gd name="connsiteY15" fmla="*/ 972364 h 1421591"/>
                <a:gd name="connsiteX16" fmla="*/ 2496 w 1305814"/>
                <a:gd name="connsiteY16" fmla="*/ 463106 h 1421591"/>
                <a:gd name="connsiteX17" fmla="*/ 2458 w 1305814"/>
                <a:gd name="connsiteY17" fmla="*/ 429563 h 1421591"/>
                <a:gd name="connsiteX18" fmla="*/ 75248 w 1305814"/>
                <a:gd name="connsiteY18" fmla="*/ 303202 h 1421591"/>
                <a:gd name="connsiteX19" fmla="*/ 106293 w 1305814"/>
                <a:gd name="connsiteY19" fmla="*/ 282597 h 1421591"/>
                <a:gd name="connsiteX20" fmla="*/ 541533 w 1305814"/>
                <a:gd name="connsiteY20" fmla="*/ 38110 h 1421591"/>
                <a:gd name="connsiteX21" fmla="*/ 653528 w 1305814"/>
                <a:gd name="connsiteY21" fmla="*/ 0 h 1421591"/>
                <a:gd name="connsiteX0" fmla="*/ 653528 w 1305814"/>
                <a:gd name="connsiteY0" fmla="*/ 0 h 1423589"/>
                <a:gd name="connsiteX1" fmla="*/ 757287 w 1305814"/>
                <a:gd name="connsiteY1" fmla="*/ 32444 h 1423589"/>
                <a:gd name="connsiteX2" fmla="*/ 1206876 w 1305814"/>
                <a:gd name="connsiteY2" fmla="*/ 284945 h 1423589"/>
                <a:gd name="connsiteX3" fmla="*/ 1237706 w 1305814"/>
                <a:gd name="connsiteY3" fmla="*/ 306775 h 1423589"/>
                <a:gd name="connsiteX4" fmla="*/ 1304420 w 1305814"/>
                <a:gd name="connsiteY4" fmla="*/ 434263 h 1423589"/>
                <a:gd name="connsiteX5" fmla="*/ 1305806 w 1305814"/>
                <a:gd name="connsiteY5" fmla="*/ 519922 h 1423589"/>
                <a:gd name="connsiteX6" fmla="*/ 1301746 w 1305814"/>
                <a:gd name="connsiteY6" fmla="*/ 953747 h 1423589"/>
                <a:gd name="connsiteX7" fmla="*/ 1302599 w 1305814"/>
                <a:gd name="connsiteY7" fmla="*/ 1003650 h 1423589"/>
                <a:gd name="connsiteX8" fmla="*/ 1227376 w 1305814"/>
                <a:gd name="connsiteY8" fmla="*/ 1152027 h 1423589"/>
                <a:gd name="connsiteX9" fmla="*/ 1174235 w 1305814"/>
                <a:gd name="connsiteY9" fmla="*/ 1184756 h 1423589"/>
                <a:gd name="connsiteX10" fmla="*/ 792288 w 1305814"/>
                <a:gd name="connsiteY10" fmla="*/ 1385653 h 1423589"/>
                <a:gd name="connsiteX11" fmla="*/ 502818 w 1305814"/>
                <a:gd name="connsiteY11" fmla="*/ 1379955 h 1423589"/>
                <a:gd name="connsiteX12" fmla="*/ 94302 w 1305814"/>
                <a:gd name="connsiteY12" fmla="*/ 1158755 h 1423589"/>
                <a:gd name="connsiteX13" fmla="*/ 39429 w 1305814"/>
                <a:gd name="connsiteY13" fmla="*/ 1117635 h 1423589"/>
                <a:gd name="connsiteX14" fmla="*/ 667 w 1305814"/>
                <a:gd name="connsiteY14" fmla="*/ 999105 h 1423589"/>
                <a:gd name="connsiteX15" fmla="*/ 0 w 1305814"/>
                <a:gd name="connsiteY15" fmla="*/ 972364 h 1423589"/>
                <a:gd name="connsiteX16" fmla="*/ 2496 w 1305814"/>
                <a:gd name="connsiteY16" fmla="*/ 463106 h 1423589"/>
                <a:gd name="connsiteX17" fmla="*/ 2458 w 1305814"/>
                <a:gd name="connsiteY17" fmla="*/ 429563 h 1423589"/>
                <a:gd name="connsiteX18" fmla="*/ 75248 w 1305814"/>
                <a:gd name="connsiteY18" fmla="*/ 303202 h 1423589"/>
                <a:gd name="connsiteX19" fmla="*/ 106293 w 1305814"/>
                <a:gd name="connsiteY19" fmla="*/ 282597 h 1423589"/>
                <a:gd name="connsiteX20" fmla="*/ 541533 w 1305814"/>
                <a:gd name="connsiteY20" fmla="*/ 38110 h 1423589"/>
                <a:gd name="connsiteX21" fmla="*/ 653528 w 1305814"/>
                <a:gd name="connsiteY21" fmla="*/ 0 h 142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05814" h="1423589">
                  <a:moveTo>
                    <a:pt x="653528" y="0"/>
                  </a:moveTo>
                  <a:cubicBezTo>
                    <a:pt x="684553" y="-1"/>
                    <a:pt x="736057" y="24011"/>
                    <a:pt x="757287" y="32444"/>
                  </a:cubicBezTo>
                  <a:lnTo>
                    <a:pt x="1206876" y="284945"/>
                  </a:lnTo>
                  <a:cubicBezTo>
                    <a:pt x="1213399" y="291230"/>
                    <a:pt x="1233090" y="301119"/>
                    <a:pt x="1237706" y="306775"/>
                  </a:cubicBezTo>
                  <a:cubicBezTo>
                    <a:pt x="1285405" y="341141"/>
                    <a:pt x="1301367" y="360355"/>
                    <a:pt x="1304420" y="434263"/>
                  </a:cubicBezTo>
                  <a:cubicBezTo>
                    <a:pt x="1306256" y="435452"/>
                    <a:pt x="1303756" y="518852"/>
                    <a:pt x="1305806" y="519922"/>
                  </a:cubicBezTo>
                  <a:cubicBezTo>
                    <a:pt x="1306028" y="563787"/>
                    <a:pt x="1301771" y="907207"/>
                    <a:pt x="1301746" y="953747"/>
                  </a:cubicBezTo>
                  <a:cubicBezTo>
                    <a:pt x="1301579" y="970833"/>
                    <a:pt x="1302766" y="986564"/>
                    <a:pt x="1302599" y="1003650"/>
                  </a:cubicBezTo>
                  <a:cubicBezTo>
                    <a:pt x="1298075" y="1097264"/>
                    <a:pt x="1299308" y="1117497"/>
                    <a:pt x="1227376" y="1152027"/>
                  </a:cubicBezTo>
                  <a:cubicBezTo>
                    <a:pt x="1229069" y="1151612"/>
                    <a:pt x="1262992" y="1133636"/>
                    <a:pt x="1174235" y="1184756"/>
                  </a:cubicBezTo>
                  <a:cubicBezTo>
                    <a:pt x="1102911" y="1225835"/>
                    <a:pt x="986013" y="1283805"/>
                    <a:pt x="792288" y="1385653"/>
                  </a:cubicBezTo>
                  <a:cubicBezTo>
                    <a:pt x="702978" y="1424034"/>
                    <a:pt x="634560" y="1449454"/>
                    <a:pt x="502818" y="1379955"/>
                  </a:cubicBezTo>
                  <a:cubicBezTo>
                    <a:pt x="358670" y="1301859"/>
                    <a:pt x="241278" y="1242506"/>
                    <a:pt x="94302" y="1158755"/>
                  </a:cubicBezTo>
                  <a:cubicBezTo>
                    <a:pt x="64301" y="1138833"/>
                    <a:pt x="61069" y="1137739"/>
                    <a:pt x="39429" y="1117635"/>
                  </a:cubicBezTo>
                  <a:cubicBezTo>
                    <a:pt x="9399" y="1091481"/>
                    <a:pt x="81" y="1056313"/>
                    <a:pt x="667" y="999105"/>
                  </a:cubicBezTo>
                  <a:cubicBezTo>
                    <a:pt x="445" y="990191"/>
                    <a:pt x="222" y="981278"/>
                    <a:pt x="0" y="972364"/>
                  </a:cubicBezTo>
                  <a:lnTo>
                    <a:pt x="2496" y="463106"/>
                  </a:lnTo>
                  <a:cubicBezTo>
                    <a:pt x="2483" y="451925"/>
                    <a:pt x="2471" y="440744"/>
                    <a:pt x="2458" y="429563"/>
                  </a:cubicBezTo>
                  <a:cubicBezTo>
                    <a:pt x="2770" y="365277"/>
                    <a:pt x="14732" y="348090"/>
                    <a:pt x="75248" y="303202"/>
                  </a:cubicBezTo>
                  <a:lnTo>
                    <a:pt x="106293" y="282597"/>
                  </a:lnTo>
                  <a:lnTo>
                    <a:pt x="541533" y="38110"/>
                  </a:lnTo>
                  <a:cubicBezTo>
                    <a:pt x="582751" y="12487"/>
                    <a:pt x="613897" y="0"/>
                    <a:pt x="653528" y="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  <a:tileRect/>
            </a:gradFill>
            <a:ln w="1587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230988" y="2356103"/>
              <a:ext cx="10305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025AA2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4000" dirty="0">
                <a:solidFill>
                  <a:srgbClr val="025AA2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236933" y="3602810"/>
            <a:ext cx="1030514" cy="997315"/>
            <a:chOff x="1236933" y="3602810"/>
            <a:chExt cx="1030514" cy="997315"/>
          </a:xfrm>
        </p:grpSpPr>
        <p:sp>
          <p:nvSpPr>
            <p:cNvPr id="29" name="矩形 10"/>
            <p:cNvSpPr>
              <a:spLocks noChangeAspect="1"/>
            </p:cNvSpPr>
            <p:nvPr/>
          </p:nvSpPr>
          <p:spPr>
            <a:xfrm>
              <a:off x="1288843" y="3602810"/>
              <a:ext cx="914805" cy="997315"/>
            </a:xfrm>
            <a:custGeom>
              <a:avLst/>
              <a:gdLst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299728 w 1305333"/>
                <a:gd name="connsiteY4" fmla="*/ 452301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299356 w 1305333"/>
                <a:gd name="connsiteY7" fmla="*/ 974248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6046"/>
                <a:gd name="connsiteY0" fmla="*/ 0 h 1424419"/>
                <a:gd name="connsiteX1" fmla="*/ 757287 w 1306046"/>
                <a:gd name="connsiteY1" fmla="*/ 32444 h 1424419"/>
                <a:gd name="connsiteX2" fmla="*/ 1206876 w 1306046"/>
                <a:gd name="connsiteY2" fmla="*/ 284945 h 1424419"/>
                <a:gd name="connsiteX3" fmla="*/ 1233464 w 1306046"/>
                <a:gd name="connsiteY3" fmla="*/ 306775 h 1424419"/>
                <a:gd name="connsiteX4" fmla="*/ 1301712 w 1306046"/>
                <a:gd name="connsiteY4" fmla="*/ 442384 h 1424419"/>
                <a:gd name="connsiteX5" fmla="*/ 1303099 w 1306046"/>
                <a:gd name="connsiteY5" fmla="*/ 495558 h 1424419"/>
                <a:gd name="connsiteX6" fmla="*/ 1303099 w 1306046"/>
                <a:gd name="connsiteY6" fmla="*/ 952393 h 1424419"/>
                <a:gd name="connsiteX7" fmla="*/ 1305306 w 1306046"/>
                <a:gd name="connsiteY7" fmla="*/ 990115 h 1424419"/>
                <a:gd name="connsiteX8" fmla="*/ 1193590 w 1306046"/>
                <a:gd name="connsiteY8" fmla="*/ 1159518 h 1424419"/>
                <a:gd name="connsiteX9" fmla="*/ 1188747 w 1306046"/>
                <a:gd name="connsiteY9" fmla="*/ 1163476 h 1424419"/>
                <a:gd name="connsiteX10" fmla="*/ 792288 w 1306046"/>
                <a:gd name="connsiteY10" fmla="*/ 1385653 h 1424419"/>
                <a:gd name="connsiteX11" fmla="*/ 522686 w 1306046"/>
                <a:gd name="connsiteY11" fmla="*/ 1384922 h 1424419"/>
                <a:gd name="connsiteX12" fmla="*/ 80344 w 1306046"/>
                <a:gd name="connsiteY12" fmla="*/ 1139323 h 1424419"/>
                <a:gd name="connsiteX13" fmla="*/ 68397 w 1306046"/>
                <a:gd name="connsiteY13" fmla="*/ 1130059 h 1424419"/>
                <a:gd name="connsiteX14" fmla="*/ 667 w 1306046"/>
                <a:gd name="connsiteY14" fmla="*/ 999105 h 1424419"/>
                <a:gd name="connsiteX15" fmla="*/ 0 w 1306046"/>
                <a:gd name="connsiteY15" fmla="*/ 972364 h 1424419"/>
                <a:gd name="connsiteX16" fmla="*/ 2496 w 1306046"/>
                <a:gd name="connsiteY16" fmla="*/ 463106 h 1424419"/>
                <a:gd name="connsiteX17" fmla="*/ 2458 w 1306046"/>
                <a:gd name="connsiteY17" fmla="*/ 429563 h 1424419"/>
                <a:gd name="connsiteX18" fmla="*/ 75248 w 1306046"/>
                <a:gd name="connsiteY18" fmla="*/ 303202 h 1424419"/>
                <a:gd name="connsiteX19" fmla="*/ 103465 w 1306046"/>
                <a:gd name="connsiteY19" fmla="*/ 288252 h 1424419"/>
                <a:gd name="connsiteX20" fmla="*/ 541533 w 1306046"/>
                <a:gd name="connsiteY20" fmla="*/ 38110 h 1424419"/>
                <a:gd name="connsiteX21" fmla="*/ 653528 w 1306046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88747 w 1305333"/>
                <a:gd name="connsiteY9" fmla="*/ 1163476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3465 w 1305333"/>
                <a:gd name="connsiteY19" fmla="*/ 288252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3464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193590 w 1305333"/>
                <a:gd name="connsiteY8" fmla="*/ 1159518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11970 w 1305333"/>
                <a:gd name="connsiteY8" fmla="*/ 1149621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36006 w 1305333"/>
                <a:gd name="connsiteY8" fmla="*/ 1160932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80344 w 1305333"/>
                <a:gd name="connsiteY12" fmla="*/ 1139323 h 1424419"/>
                <a:gd name="connsiteX13" fmla="*/ 68397 w 1305333"/>
                <a:gd name="connsiteY13" fmla="*/ 1130059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13169"/>
                <a:gd name="connsiteY0" fmla="*/ 0 h 1424419"/>
                <a:gd name="connsiteX1" fmla="*/ 757287 w 1313169"/>
                <a:gd name="connsiteY1" fmla="*/ 32444 h 1424419"/>
                <a:gd name="connsiteX2" fmla="*/ 1206876 w 1313169"/>
                <a:gd name="connsiteY2" fmla="*/ 284945 h 1424419"/>
                <a:gd name="connsiteX3" fmla="*/ 1237706 w 1313169"/>
                <a:gd name="connsiteY3" fmla="*/ 306775 h 1424419"/>
                <a:gd name="connsiteX4" fmla="*/ 1301712 w 1313169"/>
                <a:gd name="connsiteY4" fmla="*/ 442384 h 1424419"/>
                <a:gd name="connsiteX5" fmla="*/ 1303099 w 1313169"/>
                <a:gd name="connsiteY5" fmla="*/ 495558 h 1424419"/>
                <a:gd name="connsiteX6" fmla="*/ 1303099 w 1313169"/>
                <a:gd name="connsiteY6" fmla="*/ 952393 h 1424419"/>
                <a:gd name="connsiteX7" fmla="*/ 1305306 w 1313169"/>
                <a:gd name="connsiteY7" fmla="*/ 990115 h 1424419"/>
                <a:gd name="connsiteX8" fmla="*/ 1271352 w 1313169"/>
                <a:gd name="connsiteY8" fmla="*/ 1142552 h 1424419"/>
                <a:gd name="connsiteX9" fmla="*/ 1172881 w 1313169"/>
                <a:gd name="connsiteY9" fmla="*/ 1179342 h 1424419"/>
                <a:gd name="connsiteX10" fmla="*/ 792288 w 1313169"/>
                <a:gd name="connsiteY10" fmla="*/ 1385653 h 1424419"/>
                <a:gd name="connsiteX11" fmla="*/ 522686 w 1313169"/>
                <a:gd name="connsiteY11" fmla="*/ 1384922 h 1424419"/>
                <a:gd name="connsiteX12" fmla="*/ 80344 w 1313169"/>
                <a:gd name="connsiteY12" fmla="*/ 1139323 h 1424419"/>
                <a:gd name="connsiteX13" fmla="*/ 68397 w 1313169"/>
                <a:gd name="connsiteY13" fmla="*/ 1130059 h 1424419"/>
                <a:gd name="connsiteX14" fmla="*/ 667 w 1313169"/>
                <a:gd name="connsiteY14" fmla="*/ 999105 h 1424419"/>
                <a:gd name="connsiteX15" fmla="*/ 0 w 1313169"/>
                <a:gd name="connsiteY15" fmla="*/ 972364 h 1424419"/>
                <a:gd name="connsiteX16" fmla="*/ 2496 w 1313169"/>
                <a:gd name="connsiteY16" fmla="*/ 463106 h 1424419"/>
                <a:gd name="connsiteX17" fmla="*/ 2458 w 1313169"/>
                <a:gd name="connsiteY17" fmla="*/ 429563 h 1424419"/>
                <a:gd name="connsiteX18" fmla="*/ 75248 w 1313169"/>
                <a:gd name="connsiteY18" fmla="*/ 303202 h 1424419"/>
                <a:gd name="connsiteX19" fmla="*/ 106293 w 1313169"/>
                <a:gd name="connsiteY19" fmla="*/ 282597 h 1424419"/>
                <a:gd name="connsiteX20" fmla="*/ 541533 w 1313169"/>
                <a:gd name="connsiteY20" fmla="*/ 38110 h 1424419"/>
                <a:gd name="connsiteX21" fmla="*/ 653528 w 1313169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8397 w 1306267"/>
                <a:gd name="connsiteY13" fmla="*/ 113005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80344 w 1306267"/>
                <a:gd name="connsiteY12" fmla="*/ 1139323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61328 w 1306267"/>
                <a:gd name="connsiteY13" fmla="*/ 1127231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55672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0241 w 1306267"/>
                <a:gd name="connsiteY12" fmla="*/ 1150634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8904 w 1306267"/>
                <a:gd name="connsiteY13" fmla="*/ 1124403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7009 w 1306267"/>
                <a:gd name="connsiteY12" fmla="*/ 1161462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4302 w 1306267"/>
                <a:gd name="connsiteY12" fmla="*/ 1158755 h 1424419"/>
                <a:gd name="connsiteX13" fmla="*/ 44843 w 1306267"/>
                <a:gd name="connsiteY13" fmla="*/ 1118989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6267"/>
                <a:gd name="connsiteY0" fmla="*/ 0 h 1424419"/>
                <a:gd name="connsiteX1" fmla="*/ 757287 w 1306267"/>
                <a:gd name="connsiteY1" fmla="*/ 32444 h 1424419"/>
                <a:gd name="connsiteX2" fmla="*/ 1206876 w 1306267"/>
                <a:gd name="connsiteY2" fmla="*/ 284945 h 1424419"/>
                <a:gd name="connsiteX3" fmla="*/ 1237706 w 1306267"/>
                <a:gd name="connsiteY3" fmla="*/ 306775 h 1424419"/>
                <a:gd name="connsiteX4" fmla="*/ 1301712 w 1306267"/>
                <a:gd name="connsiteY4" fmla="*/ 442384 h 1424419"/>
                <a:gd name="connsiteX5" fmla="*/ 1303099 w 1306267"/>
                <a:gd name="connsiteY5" fmla="*/ 495558 h 1424419"/>
                <a:gd name="connsiteX6" fmla="*/ 1303099 w 1306267"/>
                <a:gd name="connsiteY6" fmla="*/ 952393 h 1424419"/>
                <a:gd name="connsiteX7" fmla="*/ 1305306 w 1306267"/>
                <a:gd name="connsiteY7" fmla="*/ 990115 h 1424419"/>
                <a:gd name="connsiteX8" fmla="*/ 1255800 w 1306267"/>
                <a:gd name="connsiteY8" fmla="*/ 1142552 h 1424419"/>
                <a:gd name="connsiteX9" fmla="*/ 1172881 w 1306267"/>
                <a:gd name="connsiteY9" fmla="*/ 1179342 h 1424419"/>
                <a:gd name="connsiteX10" fmla="*/ 792288 w 1306267"/>
                <a:gd name="connsiteY10" fmla="*/ 1385653 h 1424419"/>
                <a:gd name="connsiteX11" fmla="*/ 522686 w 1306267"/>
                <a:gd name="connsiteY11" fmla="*/ 1384922 h 1424419"/>
                <a:gd name="connsiteX12" fmla="*/ 94302 w 1306267"/>
                <a:gd name="connsiteY12" fmla="*/ 1158755 h 1424419"/>
                <a:gd name="connsiteX13" fmla="*/ 39429 w 1306267"/>
                <a:gd name="connsiteY13" fmla="*/ 1117635 h 1424419"/>
                <a:gd name="connsiteX14" fmla="*/ 667 w 1306267"/>
                <a:gd name="connsiteY14" fmla="*/ 999105 h 1424419"/>
                <a:gd name="connsiteX15" fmla="*/ 0 w 1306267"/>
                <a:gd name="connsiteY15" fmla="*/ 972364 h 1424419"/>
                <a:gd name="connsiteX16" fmla="*/ 2496 w 1306267"/>
                <a:gd name="connsiteY16" fmla="*/ 463106 h 1424419"/>
                <a:gd name="connsiteX17" fmla="*/ 2458 w 1306267"/>
                <a:gd name="connsiteY17" fmla="*/ 429563 h 1424419"/>
                <a:gd name="connsiteX18" fmla="*/ 75248 w 1306267"/>
                <a:gd name="connsiteY18" fmla="*/ 303202 h 1424419"/>
                <a:gd name="connsiteX19" fmla="*/ 106293 w 1306267"/>
                <a:gd name="connsiteY19" fmla="*/ 282597 h 1424419"/>
                <a:gd name="connsiteX20" fmla="*/ 541533 w 1306267"/>
                <a:gd name="connsiteY20" fmla="*/ 38110 h 1424419"/>
                <a:gd name="connsiteX21" fmla="*/ 653528 w 1306267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5306 w 1305333"/>
                <a:gd name="connsiteY7" fmla="*/ 990115 h 1424419"/>
                <a:gd name="connsiteX8" fmla="*/ 1227376 w 1305333"/>
                <a:gd name="connsiteY8" fmla="*/ 1152027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94302 w 1305333"/>
                <a:gd name="connsiteY12" fmla="*/ 1158755 h 1424419"/>
                <a:gd name="connsiteX13" fmla="*/ 39429 w 1305333"/>
                <a:gd name="connsiteY13" fmla="*/ 1117635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333"/>
                <a:gd name="connsiteY0" fmla="*/ 0 h 1424419"/>
                <a:gd name="connsiteX1" fmla="*/ 757287 w 1305333"/>
                <a:gd name="connsiteY1" fmla="*/ 32444 h 1424419"/>
                <a:gd name="connsiteX2" fmla="*/ 1206876 w 1305333"/>
                <a:gd name="connsiteY2" fmla="*/ 284945 h 1424419"/>
                <a:gd name="connsiteX3" fmla="*/ 1237706 w 1305333"/>
                <a:gd name="connsiteY3" fmla="*/ 306775 h 1424419"/>
                <a:gd name="connsiteX4" fmla="*/ 1301712 w 1305333"/>
                <a:gd name="connsiteY4" fmla="*/ 442384 h 1424419"/>
                <a:gd name="connsiteX5" fmla="*/ 1303099 w 1305333"/>
                <a:gd name="connsiteY5" fmla="*/ 495558 h 1424419"/>
                <a:gd name="connsiteX6" fmla="*/ 1303099 w 1305333"/>
                <a:gd name="connsiteY6" fmla="*/ 952393 h 1424419"/>
                <a:gd name="connsiteX7" fmla="*/ 1302599 w 1305333"/>
                <a:gd name="connsiteY7" fmla="*/ 1003650 h 1424419"/>
                <a:gd name="connsiteX8" fmla="*/ 1227376 w 1305333"/>
                <a:gd name="connsiteY8" fmla="*/ 1152027 h 1424419"/>
                <a:gd name="connsiteX9" fmla="*/ 1172881 w 1305333"/>
                <a:gd name="connsiteY9" fmla="*/ 1179342 h 1424419"/>
                <a:gd name="connsiteX10" fmla="*/ 792288 w 1305333"/>
                <a:gd name="connsiteY10" fmla="*/ 1385653 h 1424419"/>
                <a:gd name="connsiteX11" fmla="*/ 522686 w 1305333"/>
                <a:gd name="connsiteY11" fmla="*/ 1384922 h 1424419"/>
                <a:gd name="connsiteX12" fmla="*/ 94302 w 1305333"/>
                <a:gd name="connsiteY12" fmla="*/ 1158755 h 1424419"/>
                <a:gd name="connsiteX13" fmla="*/ 39429 w 1305333"/>
                <a:gd name="connsiteY13" fmla="*/ 1117635 h 1424419"/>
                <a:gd name="connsiteX14" fmla="*/ 667 w 1305333"/>
                <a:gd name="connsiteY14" fmla="*/ 999105 h 1424419"/>
                <a:gd name="connsiteX15" fmla="*/ 0 w 1305333"/>
                <a:gd name="connsiteY15" fmla="*/ 972364 h 1424419"/>
                <a:gd name="connsiteX16" fmla="*/ 2496 w 1305333"/>
                <a:gd name="connsiteY16" fmla="*/ 463106 h 1424419"/>
                <a:gd name="connsiteX17" fmla="*/ 2458 w 1305333"/>
                <a:gd name="connsiteY17" fmla="*/ 429563 h 1424419"/>
                <a:gd name="connsiteX18" fmla="*/ 75248 w 1305333"/>
                <a:gd name="connsiteY18" fmla="*/ 303202 h 1424419"/>
                <a:gd name="connsiteX19" fmla="*/ 106293 w 1305333"/>
                <a:gd name="connsiteY19" fmla="*/ 282597 h 1424419"/>
                <a:gd name="connsiteX20" fmla="*/ 541533 w 1305333"/>
                <a:gd name="connsiteY20" fmla="*/ 38110 h 1424419"/>
                <a:gd name="connsiteX21" fmla="*/ 653528 w 1305333"/>
                <a:gd name="connsiteY21" fmla="*/ 0 h 1424419"/>
                <a:gd name="connsiteX0" fmla="*/ 653528 w 1305080"/>
                <a:gd name="connsiteY0" fmla="*/ 0 h 1424419"/>
                <a:gd name="connsiteX1" fmla="*/ 757287 w 1305080"/>
                <a:gd name="connsiteY1" fmla="*/ 32444 h 1424419"/>
                <a:gd name="connsiteX2" fmla="*/ 1206876 w 1305080"/>
                <a:gd name="connsiteY2" fmla="*/ 284945 h 1424419"/>
                <a:gd name="connsiteX3" fmla="*/ 1237706 w 1305080"/>
                <a:gd name="connsiteY3" fmla="*/ 306775 h 1424419"/>
                <a:gd name="connsiteX4" fmla="*/ 1301712 w 1305080"/>
                <a:gd name="connsiteY4" fmla="*/ 442384 h 1424419"/>
                <a:gd name="connsiteX5" fmla="*/ 1303099 w 1305080"/>
                <a:gd name="connsiteY5" fmla="*/ 495558 h 1424419"/>
                <a:gd name="connsiteX6" fmla="*/ 1301746 w 1305080"/>
                <a:gd name="connsiteY6" fmla="*/ 953747 h 1424419"/>
                <a:gd name="connsiteX7" fmla="*/ 1302599 w 1305080"/>
                <a:gd name="connsiteY7" fmla="*/ 1003650 h 1424419"/>
                <a:gd name="connsiteX8" fmla="*/ 1227376 w 1305080"/>
                <a:gd name="connsiteY8" fmla="*/ 1152027 h 1424419"/>
                <a:gd name="connsiteX9" fmla="*/ 1172881 w 1305080"/>
                <a:gd name="connsiteY9" fmla="*/ 1179342 h 1424419"/>
                <a:gd name="connsiteX10" fmla="*/ 792288 w 1305080"/>
                <a:gd name="connsiteY10" fmla="*/ 1385653 h 1424419"/>
                <a:gd name="connsiteX11" fmla="*/ 522686 w 1305080"/>
                <a:gd name="connsiteY11" fmla="*/ 1384922 h 1424419"/>
                <a:gd name="connsiteX12" fmla="*/ 94302 w 1305080"/>
                <a:gd name="connsiteY12" fmla="*/ 1158755 h 1424419"/>
                <a:gd name="connsiteX13" fmla="*/ 39429 w 1305080"/>
                <a:gd name="connsiteY13" fmla="*/ 1117635 h 1424419"/>
                <a:gd name="connsiteX14" fmla="*/ 667 w 1305080"/>
                <a:gd name="connsiteY14" fmla="*/ 999105 h 1424419"/>
                <a:gd name="connsiteX15" fmla="*/ 0 w 1305080"/>
                <a:gd name="connsiteY15" fmla="*/ 972364 h 1424419"/>
                <a:gd name="connsiteX16" fmla="*/ 2496 w 1305080"/>
                <a:gd name="connsiteY16" fmla="*/ 463106 h 1424419"/>
                <a:gd name="connsiteX17" fmla="*/ 2458 w 1305080"/>
                <a:gd name="connsiteY17" fmla="*/ 429563 h 1424419"/>
                <a:gd name="connsiteX18" fmla="*/ 75248 w 1305080"/>
                <a:gd name="connsiteY18" fmla="*/ 303202 h 1424419"/>
                <a:gd name="connsiteX19" fmla="*/ 106293 w 1305080"/>
                <a:gd name="connsiteY19" fmla="*/ 282597 h 1424419"/>
                <a:gd name="connsiteX20" fmla="*/ 541533 w 1305080"/>
                <a:gd name="connsiteY20" fmla="*/ 38110 h 1424419"/>
                <a:gd name="connsiteX21" fmla="*/ 653528 w 1305080"/>
                <a:gd name="connsiteY21" fmla="*/ 0 h 1424419"/>
                <a:gd name="connsiteX0" fmla="*/ 653528 w 1305299"/>
                <a:gd name="connsiteY0" fmla="*/ 0 h 1424419"/>
                <a:gd name="connsiteX1" fmla="*/ 757287 w 1305299"/>
                <a:gd name="connsiteY1" fmla="*/ 32444 h 1424419"/>
                <a:gd name="connsiteX2" fmla="*/ 1206876 w 1305299"/>
                <a:gd name="connsiteY2" fmla="*/ 284945 h 1424419"/>
                <a:gd name="connsiteX3" fmla="*/ 1237706 w 1305299"/>
                <a:gd name="connsiteY3" fmla="*/ 306775 h 1424419"/>
                <a:gd name="connsiteX4" fmla="*/ 1301712 w 1305299"/>
                <a:gd name="connsiteY4" fmla="*/ 442384 h 1424419"/>
                <a:gd name="connsiteX5" fmla="*/ 1303099 w 1305299"/>
                <a:gd name="connsiteY5" fmla="*/ 495558 h 1424419"/>
                <a:gd name="connsiteX6" fmla="*/ 1301746 w 1305299"/>
                <a:gd name="connsiteY6" fmla="*/ 953747 h 1424419"/>
                <a:gd name="connsiteX7" fmla="*/ 1302599 w 1305299"/>
                <a:gd name="connsiteY7" fmla="*/ 1003650 h 1424419"/>
                <a:gd name="connsiteX8" fmla="*/ 1227376 w 1305299"/>
                <a:gd name="connsiteY8" fmla="*/ 1152027 h 1424419"/>
                <a:gd name="connsiteX9" fmla="*/ 1172881 w 1305299"/>
                <a:gd name="connsiteY9" fmla="*/ 1179342 h 1424419"/>
                <a:gd name="connsiteX10" fmla="*/ 792288 w 1305299"/>
                <a:gd name="connsiteY10" fmla="*/ 1385653 h 1424419"/>
                <a:gd name="connsiteX11" fmla="*/ 522686 w 1305299"/>
                <a:gd name="connsiteY11" fmla="*/ 1384922 h 1424419"/>
                <a:gd name="connsiteX12" fmla="*/ 94302 w 1305299"/>
                <a:gd name="connsiteY12" fmla="*/ 1158755 h 1424419"/>
                <a:gd name="connsiteX13" fmla="*/ 39429 w 1305299"/>
                <a:gd name="connsiteY13" fmla="*/ 1117635 h 1424419"/>
                <a:gd name="connsiteX14" fmla="*/ 667 w 1305299"/>
                <a:gd name="connsiteY14" fmla="*/ 999105 h 1424419"/>
                <a:gd name="connsiteX15" fmla="*/ 0 w 1305299"/>
                <a:gd name="connsiteY15" fmla="*/ 972364 h 1424419"/>
                <a:gd name="connsiteX16" fmla="*/ 2496 w 1305299"/>
                <a:gd name="connsiteY16" fmla="*/ 463106 h 1424419"/>
                <a:gd name="connsiteX17" fmla="*/ 2458 w 1305299"/>
                <a:gd name="connsiteY17" fmla="*/ 429563 h 1424419"/>
                <a:gd name="connsiteX18" fmla="*/ 75248 w 1305299"/>
                <a:gd name="connsiteY18" fmla="*/ 303202 h 1424419"/>
                <a:gd name="connsiteX19" fmla="*/ 106293 w 1305299"/>
                <a:gd name="connsiteY19" fmla="*/ 282597 h 1424419"/>
                <a:gd name="connsiteX20" fmla="*/ 541533 w 1305299"/>
                <a:gd name="connsiteY20" fmla="*/ 38110 h 1424419"/>
                <a:gd name="connsiteX21" fmla="*/ 653528 w 1305299"/>
                <a:gd name="connsiteY21" fmla="*/ 0 h 1424419"/>
                <a:gd name="connsiteX0" fmla="*/ 653528 w 1306646"/>
                <a:gd name="connsiteY0" fmla="*/ 0 h 1424419"/>
                <a:gd name="connsiteX1" fmla="*/ 757287 w 1306646"/>
                <a:gd name="connsiteY1" fmla="*/ 32444 h 1424419"/>
                <a:gd name="connsiteX2" fmla="*/ 1206876 w 1306646"/>
                <a:gd name="connsiteY2" fmla="*/ 284945 h 1424419"/>
                <a:gd name="connsiteX3" fmla="*/ 1237706 w 1306646"/>
                <a:gd name="connsiteY3" fmla="*/ 306775 h 1424419"/>
                <a:gd name="connsiteX4" fmla="*/ 1301712 w 1306646"/>
                <a:gd name="connsiteY4" fmla="*/ 442384 h 1424419"/>
                <a:gd name="connsiteX5" fmla="*/ 1303099 w 1306646"/>
                <a:gd name="connsiteY5" fmla="*/ 495558 h 1424419"/>
                <a:gd name="connsiteX6" fmla="*/ 1301746 w 1306646"/>
                <a:gd name="connsiteY6" fmla="*/ 953747 h 1424419"/>
                <a:gd name="connsiteX7" fmla="*/ 1302599 w 1306646"/>
                <a:gd name="connsiteY7" fmla="*/ 1003650 h 1424419"/>
                <a:gd name="connsiteX8" fmla="*/ 1227376 w 1306646"/>
                <a:gd name="connsiteY8" fmla="*/ 1152027 h 1424419"/>
                <a:gd name="connsiteX9" fmla="*/ 1172881 w 1306646"/>
                <a:gd name="connsiteY9" fmla="*/ 1179342 h 1424419"/>
                <a:gd name="connsiteX10" fmla="*/ 792288 w 1306646"/>
                <a:gd name="connsiteY10" fmla="*/ 1385653 h 1424419"/>
                <a:gd name="connsiteX11" fmla="*/ 522686 w 1306646"/>
                <a:gd name="connsiteY11" fmla="*/ 1384922 h 1424419"/>
                <a:gd name="connsiteX12" fmla="*/ 94302 w 1306646"/>
                <a:gd name="connsiteY12" fmla="*/ 1158755 h 1424419"/>
                <a:gd name="connsiteX13" fmla="*/ 39429 w 1306646"/>
                <a:gd name="connsiteY13" fmla="*/ 1117635 h 1424419"/>
                <a:gd name="connsiteX14" fmla="*/ 667 w 1306646"/>
                <a:gd name="connsiteY14" fmla="*/ 999105 h 1424419"/>
                <a:gd name="connsiteX15" fmla="*/ 0 w 1306646"/>
                <a:gd name="connsiteY15" fmla="*/ 972364 h 1424419"/>
                <a:gd name="connsiteX16" fmla="*/ 2496 w 1306646"/>
                <a:gd name="connsiteY16" fmla="*/ 463106 h 1424419"/>
                <a:gd name="connsiteX17" fmla="*/ 2458 w 1306646"/>
                <a:gd name="connsiteY17" fmla="*/ 429563 h 1424419"/>
                <a:gd name="connsiteX18" fmla="*/ 75248 w 1306646"/>
                <a:gd name="connsiteY18" fmla="*/ 303202 h 1424419"/>
                <a:gd name="connsiteX19" fmla="*/ 106293 w 1306646"/>
                <a:gd name="connsiteY19" fmla="*/ 282597 h 1424419"/>
                <a:gd name="connsiteX20" fmla="*/ 541533 w 1306646"/>
                <a:gd name="connsiteY20" fmla="*/ 38110 h 1424419"/>
                <a:gd name="connsiteX21" fmla="*/ 653528 w 1306646"/>
                <a:gd name="connsiteY21" fmla="*/ 0 h 1424419"/>
                <a:gd name="connsiteX0" fmla="*/ 653528 w 1305299"/>
                <a:gd name="connsiteY0" fmla="*/ 0 h 1424419"/>
                <a:gd name="connsiteX1" fmla="*/ 757287 w 1305299"/>
                <a:gd name="connsiteY1" fmla="*/ 32444 h 1424419"/>
                <a:gd name="connsiteX2" fmla="*/ 1206876 w 1305299"/>
                <a:gd name="connsiteY2" fmla="*/ 284945 h 1424419"/>
                <a:gd name="connsiteX3" fmla="*/ 1237706 w 1305299"/>
                <a:gd name="connsiteY3" fmla="*/ 306775 h 1424419"/>
                <a:gd name="connsiteX4" fmla="*/ 1301712 w 1305299"/>
                <a:gd name="connsiteY4" fmla="*/ 442384 h 1424419"/>
                <a:gd name="connsiteX5" fmla="*/ 1303099 w 1305299"/>
                <a:gd name="connsiteY5" fmla="*/ 495558 h 1424419"/>
                <a:gd name="connsiteX6" fmla="*/ 1301746 w 1305299"/>
                <a:gd name="connsiteY6" fmla="*/ 953747 h 1424419"/>
                <a:gd name="connsiteX7" fmla="*/ 1302599 w 1305299"/>
                <a:gd name="connsiteY7" fmla="*/ 1003650 h 1424419"/>
                <a:gd name="connsiteX8" fmla="*/ 1227376 w 1305299"/>
                <a:gd name="connsiteY8" fmla="*/ 1152027 h 1424419"/>
                <a:gd name="connsiteX9" fmla="*/ 1172881 w 1305299"/>
                <a:gd name="connsiteY9" fmla="*/ 1179342 h 1424419"/>
                <a:gd name="connsiteX10" fmla="*/ 792288 w 1305299"/>
                <a:gd name="connsiteY10" fmla="*/ 1385653 h 1424419"/>
                <a:gd name="connsiteX11" fmla="*/ 522686 w 1305299"/>
                <a:gd name="connsiteY11" fmla="*/ 1384922 h 1424419"/>
                <a:gd name="connsiteX12" fmla="*/ 94302 w 1305299"/>
                <a:gd name="connsiteY12" fmla="*/ 1158755 h 1424419"/>
                <a:gd name="connsiteX13" fmla="*/ 39429 w 1305299"/>
                <a:gd name="connsiteY13" fmla="*/ 1117635 h 1424419"/>
                <a:gd name="connsiteX14" fmla="*/ 667 w 1305299"/>
                <a:gd name="connsiteY14" fmla="*/ 999105 h 1424419"/>
                <a:gd name="connsiteX15" fmla="*/ 0 w 1305299"/>
                <a:gd name="connsiteY15" fmla="*/ 972364 h 1424419"/>
                <a:gd name="connsiteX16" fmla="*/ 2496 w 1305299"/>
                <a:gd name="connsiteY16" fmla="*/ 463106 h 1424419"/>
                <a:gd name="connsiteX17" fmla="*/ 2458 w 1305299"/>
                <a:gd name="connsiteY17" fmla="*/ 429563 h 1424419"/>
                <a:gd name="connsiteX18" fmla="*/ 75248 w 1305299"/>
                <a:gd name="connsiteY18" fmla="*/ 303202 h 1424419"/>
                <a:gd name="connsiteX19" fmla="*/ 106293 w 1305299"/>
                <a:gd name="connsiteY19" fmla="*/ 282597 h 1424419"/>
                <a:gd name="connsiteX20" fmla="*/ 541533 w 1305299"/>
                <a:gd name="connsiteY20" fmla="*/ 38110 h 1424419"/>
                <a:gd name="connsiteX21" fmla="*/ 653528 w 1305299"/>
                <a:gd name="connsiteY21" fmla="*/ 0 h 1424419"/>
                <a:gd name="connsiteX0" fmla="*/ 653528 w 1304127"/>
                <a:gd name="connsiteY0" fmla="*/ 0 h 1424419"/>
                <a:gd name="connsiteX1" fmla="*/ 757287 w 1304127"/>
                <a:gd name="connsiteY1" fmla="*/ 32444 h 1424419"/>
                <a:gd name="connsiteX2" fmla="*/ 1206876 w 1304127"/>
                <a:gd name="connsiteY2" fmla="*/ 284945 h 1424419"/>
                <a:gd name="connsiteX3" fmla="*/ 1237706 w 1304127"/>
                <a:gd name="connsiteY3" fmla="*/ 306775 h 1424419"/>
                <a:gd name="connsiteX4" fmla="*/ 1301712 w 1304127"/>
                <a:gd name="connsiteY4" fmla="*/ 442384 h 1424419"/>
                <a:gd name="connsiteX5" fmla="*/ 1303099 w 1304127"/>
                <a:gd name="connsiteY5" fmla="*/ 495558 h 1424419"/>
                <a:gd name="connsiteX6" fmla="*/ 1301746 w 1304127"/>
                <a:gd name="connsiteY6" fmla="*/ 953747 h 1424419"/>
                <a:gd name="connsiteX7" fmla="*/ 1302599 w 1304127"/>
                <a:gd name="connsiteY7" fmla="*/ 1003650 h 1424419"/>
                <a:gd name="connsiteX8" fmla="*/ 1227376 w 1304127"/>
                <a:gd name="connsiteY8" fmla="*/ 1152027 h 1424419"/>
                <a:gd name="connsiteX9" fmla="*/ 1172881 w 1304127"/>
                <a:gd name="connsiteY9" fmla="*/ 1179342 h 1424419"/>
                <a:gd name="connsiteX10" fmla="*/ 792288 w 1304127"/>
                <a:gd name="connsiteY10" fmla="*/ 1385653 h 1424419"/>
                <a:gd name="connsiteX11" fmla="*/ 522686 w 1304127"/>
                <a:gd name="connsiteY11" fmla="*/ 1384922 h 1424419"/>
                <a:gd name="connsiteX12" fmla="*/ 94302 w 1304127"/>
                <a:gd name="connsiteY12" fmla="*/ 1158755 h 1424419"/>
                <a:gd name="connsiteX13" fmla="*/ 39429 w 1304127"/>
                <a:gd name="connsiteY13" fmla="*/ 1117635 h 1424419"/>
                <a:gd name="connsiteX14" fmla="*/ 667 w 1304127"/>
                <a:gd name="connsiteY14" fmla="*/ 999105 h 1424419"/>
                <a:gd name="connsiteX15" fmla="*/ 0 w 1304127"/>
                <a:gd name="connsiteY15" fmla="*/ 972364 h 1424419"/>
                <a:gd name="connsiteX16" fmla="*/ 2496 w 1304127"/>
                <a:gd name="connsiteY16" fmla="*/ 463106 h 1424419"/>
                <a:gd name="connsiteX17" fmla="*/ 2458 w 1304127"/>
                <a:gd name="connsiteY17" fmla="*/ 429563 h 1424419"/>
                <a:gd name="connsiteX18" fmla="*/ 75248 w 1304127"/>
                <a:gd name="connsiteY18" fmla="*/ 303202 h 1424419"/>
                <a:gd name="connsiteX19" fmla="*/ 106293 w 1304127"/>
                <a:gd name="connsiteY19" fmla="*/ 282597 h 1424419"/>
                <a:gd name="connsiteX20" fmla="*/ 541533 w 1304127"/>
                <a:gd name="connsiteY20" fmla="*/ 38110 h 1424419"/>
                <a:gd name="connsiteX21" fmla="*/ 653528 w 1304127"/>
                <a:gd name="connsiteY21" fmla="*/ 0 h 1424419"/>
                <a:gd name="connsiteX0" fmla="*/ 653528 w 1306101"/>
                <a:gd name="connsiteY0" fmla="*/ 0 h 1424419"/>
                <a:gd name="connsiteX1" fmla="*/ 757287 w 1306101"/>
                <a:gd name="connsiteY1" fmla="*/ 32444 h 1424419"/>
                <a:gd name="connsiteX2" fmla="*/ 1206876 w 1306101"/>
                <a:gd name="connsiteY2" fmla="*/ 284945 h 1424419"/>
                <a:gd name="connsiteX3" fmla="*/ 1237706 w 1306101"/>
                <a:gd name="connsiteY3" fmla="*/ 306775 h 1424419"/>
                <a:gd name="connsiteX4" fmla="*/ 1305773 w 1306101"/>
                <a:gd name="connsiteY4" fmla="*/ 442384 h 1424419"/>
                <a:gd name="connsiteX5" fmla="*/ 1303099 w 1306101"/>
                <a:gd name="connsiteY5" fmla="*/ 495558 h 1424419"/>
                <a:gd name="connsiteX6" fmla="*/ 1301746 w 1306101"/>
                <a:gd name="connsiteY6" fmla="*/ 953747 h 1424419"/>
                <a:gd name="connsiteX7" fmla="*/ 1302599 w 1306101"/>
                <a:gd name="connsiteY7" fmla="*/ 1003650 h 1424419"/>
                <a:gd name="connsiteX8" fmla="*/ 1227376 w 1306101"/>
                <a:gd name="connsiteY8" fmla="*/ 1152027 h 1424419"/>
                <a:gd name="connsiteX9" fmla="*/ 1172881 w 1306101"/>
                <a:gd name="connsiteY9" fmla="*/ 1179342 h 1424419"/>
                <a:gd name="connsiteX10" fmla="*/ 792288 w 1306101"/>
                <a:gd name="connsiteY10" fmla="*/ 1385653 h 1424419"/>
                <a:gd name="connsiteX11" fmla="*/ 522686 w 1306101"/>
                <a:gd name="connsiteY11" fmla="*/ 1384922 h 1424419"/>
                <a:gd name="connsiteX12" fmla="*/ 94302 w 1306101"/>
                <a:gd name="connsiteY12" fmla="*/ 1158755 h 1424419"/>
                <a:gd name="connsiteX13" fmla="*/ 39429 w 1306101"/>
                <a:gd name="connsiteY13" fmla="*/ 1117635 h 1424419"/>
                <a:gd name="connsiteX14" fmla="*/ 667 w 1306101"/>
                <a:gd name="connsiteY14" fmla="*/ 999105 h 1424419"/>
                <a:gd name="connsiteX15" fmla="*/ 0 w 1306101"/>
                <a:gd name="connsiteY15" fmla="*/ 972364 h 1424419"/>
                <a:gd name="connsiteX16" fmla="*/ 2496 w 1306101"/>
                <a:gd name="connsiteY16" fmla="*/ 463106 h 1424419"/>
                <a:gd name="connsiteX17" fmla="*/ 2458 w 1306101"/>
                <a:gd name="connsiteY17" fmla="*/ 429563 h 1424419"/>
                <a:gd name="connsiteX18" fmla="*/ 75248 w 1306101"/>
                <a:gd name="connsiteY18" fmla="*/ 303202 h 1424419"/>
                <a:gd name="connsiteX19" fmla="*/ 106293 w 1306101"/>
                <a:gd name="connsiteY19" fmla="*/ 282597 h 1424419"/>
                <a:gd name="connsiteX20" fmla="*/ 541533 w 1306101"/>
                <a:gd name="connsiteY20" fmla="*/ 38110 h 1424419"/>
                <a:gd name="connsiteX21" fmla="*/ 653528 w 1306101"/>
                <a:gd name="connsiteY21" fmla="*/ 0 h 1424419"/>
                <a:gd name="connsiteX0" fmla="*/ 653528 w 1304819"/>
                <a:gd name="connsiteY0" fmla="*/ 0 h 1424419"/>
                <a:gd name="connsiteX1" fmla="*/ 757287 w 1304819"/>
                <a:gd name="connsiteY1" fmla="*/ 32444 h 1424419"/>
                <a:gd name="connsiteX2" fmla="*/ 1206876 w 1304819"/>
                <a:gd name="connsiteY2" fmla="*/ 284945 h 1424419"/>
                <a:gd name="connsiteX3" fmla="*/ 1237706 w 1304819"/>
                <a:gd name="connsiteY3" fmla="*/ 306775 h 1424419"/>
                <a:gd name="connsiteX4" fmla="*/ 1304420 w 1304819"/>
                <a:gd name="connsiteY4" fmla="*/ 434263 h 1424419"/>
                <a:gd name="connsiteX5" fmla="*/ 1303099 w 1304819"/>
                <a:gd name="connsiteY5" fmla="*/ 495558 h 1424419"/>
                <a:gd name="connsiteX6" fmla="*/ 1301746 w 1304819"/>
                <a:gd name="connsiteY6" fmla="*/ 953747 h 1424419"/>
                <a:gd name="connsiteX7" fmla="*/ 1302599 w 1304819"/>
                <a:gd name="connsiteY7" fmla="*/ 1003650 h 1424419"/>
                <a:gd name="connsiteX8" fmla="*/ 1227376 w 1304819"/>
                <a:gd name="connsiteY8" fmla="*/ 1152027 h 1424419"/>
                <a:gd name="connsiteX9" fmla="*/ 1172881 w 1304819"/>
                <a:gd name="connsiteY9" fmla="*/ 1179342 h 1424419"/>
                <a:gd name="connsiteX10" fmla="*/ 792288 w 1304819"/>
                <a:gd name="connsiteY10" fmla="*/ 1385653 h 1424419"/>
                <a:gd name="connsiteX11" fmla="*/ 522686 w 1304819"/>
                <a:gd name="connsiteY11" fmla="*/ 1384922 h 1424419"/>
                <a:gd name="connsiteX12" fmla="*/ 94302 w 1304819"/>
                <a:gd name="connsiteY12" fmla="*/ 1158755 h 1424419"/>
                <a:gd name="connsiteX13" fmla="*/ 39429 w 1304819"/>
                <a:gd name="connsiteY13" fmla="*/ 1117635 h 1424419"/>
                <a:gd name="connsiteX14" fmla="*/ 667 w 1304819"/>
                <a:gd name="connsiteY14" fmla="*/ 999105 h 1424419"/>
                <a:gd name="connsiteX15" fmla="*/ 0 w 1304819"/>
                <a:gd name="connsiteY15" fmla="*/ 972364 h 1424419"/>
                <a:gd name="connsiteX16" fmla="*/ 2496 w 1304819"/>
                <a:gd name="connsiteY16" fmla="*/ 463106 h 1424419"/>
                <a:gd name="connsiteX17" fmla="*/ 2458 w 1304819"/>
                <a:gd name="connsiteY17" fmla="*/ 429563 h 1424419"/>
                <a:gd name="connsiteX18" fmla="*/ 75248 w 1304819"/>
                <a:gd name="connsiteY18" fmla="*/ 303202 h 1424419"/>
                <a:gd name="connsiteX19" fmla="*/ 106293 w 1304819"/>
                <a:gd name="connsiteY19" fmla="*/ 282597 h 1424419"/>
                <a:gd name="connsiteX20" fmla="*/ 541533 w 1304819"/>
                <a:gd name="connsiteY20" fmla="*/ 38110 h 1424419"/>
                <a:gd name="connsiteX21" fmla="*/ 653528 w 1304819"/>
                <a:gd name="connsiteY21" fmla="*/ 0 h 1424419"/>
                <a:gd name="connsiteX0" fmla="*/ 653528 w 1306525"/>
                <a:gd name="connsiteY0" fmla="*/ 0 h 1424419"/>
                <a:gd name="connsiteX1" fmla="*/ 757287 w 1306525"/>
                <a:gd name="connsiteY1" fmla="*/ 32444 h 1424419"/>
                <a:gd name="connsiteX2" fmla="*/ 1206876 w 1306525"/>
                <a:gd name="connsiteY2" fmla="*/ 284945 h 1424419"/>
                <a:gd name="connsiteX3" fmla="*/ 1237706 w 1306525"/>
                <a:gd name="connsiteY3" fmla="*/ 306775 h 1424419"/>
                <a:gd name="connsiteX4" fmla="*/ 1304420 w 1306525"/>
                <a:gd name="connsiteY4" fmla="*/ 434263 h 1424419"/>
                <a:gd name="connsiteX5" fmla="*/ 1305806 w 1306525"/>
                <a:gd name="connsiteY5" fmla="*/ 519922 h 1424419"/>
                <a:gd name="connsiteX6" fmla="*/ 1301746 w 1306525"/>
                <a:gd name="connsiteY6" fmla="*/ 953747 h 1424419"/>
                <a:gd name="connsiteX7" fmla="*/ 1302599 w 1306525"/>
                <a:gd name="connsiteY7" fmla="*/ 1003650 h 1424419"/>
                <a:gd name="connsiteX8" fmla="*/ 1227376 w 1306525"/>
                <a:gd name="connsiteY8" fmla="*/ 1152027 h 1424419"/>
                <a:gd name="connsiteX9" fmla="*/ 1172881 w 1306525"/>
                <a:gd name="connsiteY9" fmla="*/ 1179342 h 1424419"/>
                <a:gd name="connsiteX10" fmla="*/ 792288 w 1306525"/>
                <a:gd name="connsiteY10" fmla="*/ 1385653 h 1424419"/>
                <a:gd name="connsiteX11" fmla="*/ 522686 w 1306525"/>
                <a:gd name="connsiteY11" fmla="*/ 1384922 h 1424419"/>
                <a:gd name="connsiteX12" fmla="*/ 94302 w 1306525"/>
                <a:gd name="connsiteY12" fmla="*/ 1158755 h 1424419"/>
                <a:gd name="connsiteX13" fmla="*/ 39429 w 1306525"/>
                <a:gd name="connsiteY13" fmla="*/ 1117635 h 1424419"/>
                <a:gd name="connsiteX14" fmla="*/ 667 w 1306525"/>
                <a:gd name="connsiteY14" fmla="*/ 999105 h 1424419"/>
                <a:gd name="connsiteX15" fmla="*/ 0 w 1306525"/>
                <a:gd name="connsiteY15" fmla="*/ 972364 h 1424419"/>
                <a:gd name="connsiteX16" fmla="*/ 2496 w 1306525"/>
                <a:gd name="connsiteY16" fmla="*/ 463106 h 1424419"/>
                <a:gd name="connsiteX17" fmla="*/ 2458 w 1306525"/>
                <a:gd name="connsiteY17" fmla="*/ 429563 h 1424419"/>
                <a:gd name="connsiteX18" fmla="*/ 75248 w 1306525"/>
                <a:gd name="connsiteY18" fmla="*/ 303202 h 1424419"/>
                <a:gd name="connsiteX19" fmla="*/ 106293 w 1306525"/>
                <a:gd name="connsiteY19" fmla="*/ 282597 h 1424419"/>
                <a:gd name="connsiteX20" fmla="*/ 541533 w 1306525"/>
                <a:gd name="connsiteY20" fmla="*/ 38110 h 1424419"/>
                <a:gd name="connsiteX21" fmla="*/ 653528 w 1306525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2881 w 1305814"/>
                <a:gd name="connsiteY9" fmla="*/ 1179342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2881 w 1305814"/>
                <a:gd name="connsiteY9" fmla="*/ 1179342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4235 w 1305814"/>
                <a:gd name="connsiteY9" fmla="*/ 1184756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4419"/>
                <a:gd name="connsiteX1" fmla="*/ 757287 w 1305814"/>
                <a:gd name="connsiteY1" fmla="*/ 32444 h 1424419"/>
                <a:gd name="connsiteX2" fmla="*/ 1206876 w 1305814"/>
                <a:gd name="connsiteY2" fmla="*/ 284945 h 1424419"/>
                <a:gd name="connsiteX3" fmla="*/ 1237706 w 1305814"/>
                <a:gd name="connsiteY3" fmla="*/ 306775 h 1424419"/>
                <a:gd name="connsiteX4" fmla="*/ 1304420 w 1305814"/>
                <a:gd name="connsiteY4" fmla="*/ 434263 h 1424419"/>
                <a:gd name="connsiteX5" fmla="*/ 1305806 w 1305814"/>
                <a:gd name="connsiteY5" fmla="*/ 519922 h 1424419"/>
                <a:gd name="connsiteX6" fmla="*/ 1301746 w 1305814"/>
                <a:gd name="connsiteY6" fmla="*/ 953747 h 1424419"/>
                <a:gd name="connsiteX7" fmla="*/ 1302599 w 1305814"/>
                <a:gd name="connsiteY7" fmla="*/ 1003650 h 1424419"/>
                <a:gd name="connsiteX8" fmla="*/ 1227376 w 1305814"/>
                <a:gd name="connsiteY8" fmla="*/ 1152027 h 1424419"/>
                <a:gd name="connsiteX9" fmla="*/ 1174235 w 1305814"/>
                <a:gd name="connsiteY9" fmla="*/ 1184756 h 1424419"/>
                <a:gd name="connsiteX10" fmla="*/ 792288 w 1305814"/>
                <a:gd name="connsiteY10" fmla="*/ 1385653 h 1424419"/>
                <a:gd name="connsiteX11" fmla="*/ 522686 w 1305814"/>
                <a:gd name="connsiteY11" fmla="*/ 1384922 h 1424419"/>
                <a:gd name="connsiteX12" fmla="*/ 94302 w 1305814"/>
                <a:gd name="connsiteY12" fmla="*/ 1158755 h 1424419"/>
                <a:gd name="connsiteX13" fmla="*/ 39429 w 1305814"/>
                <a:gd name="connsiteY13" fmla="*/ 1117635 h 1424419"/>
                <a:gd name="connsiteX14" fmla="*/ 667 w 1305814"/>
                <a:gd name="connsiteY14" fmla="*/ 999105 h 1424419"/>
                <a:gd name="connsiteX15" fmla="*/ 0 w 1305814"/>
                <a:gd name="connsiteY15" fmla="*/ 972364 h 1424419"/>
                <a:gd name="connsiteX16" fmla="*/ 2496 w 1305814"/>
                <a:gd name="connsiteY16" fmla="*/ 463106 h 1424419"/>
                <a:gd name="connsiteX17" fmla="*/ 2458 w 1305814"/>
                <a:gd name="connsiteY17" fmla="*/ 429563 h 1424419"/>
                <a:gd name="connsiteX18" fmla="*/ 75248 w 1305814"/>
                <a:gd name="connsiteY18" fmla="*/ 303202 h 1424419"/>
                <a:gd name="connsiteX19" fmla="*/ 106293 w 1305814"/>
                <a:gd name="connsiteY19" fmla="*/ 282597 h 1424419"/>
                <a:gd name="connsiteX20" fmla="*/ 541533 w 1305814"/>
                <a:gd name="connsiteY20" fmla="*/ 38110 h 1424419"/>
                <a:gd name="connsiteX21" fmla="*/ 653528 w 1305814"/>
                <a:gd name="connsiteY21" fmla="*/ 0 h 1424419"/>
                <a:gd name="connsiteX0" fmla="*/ 653528 w 1305814"/>
                <a:gd name="connsiteY0" fmla="*/ 0 h 1427408"/>
                <a:gd name="connsiteX1" fmla="*/ 757287 w 1305814"/>
                <a:gd name="connsiteY1" fmla="*/ 32444 h 1427408"/>
                <a:gd name="connsiteX2" fmla="*/ 1206876 w 1305814"/>
                <a:gd name="connsiteY2" fmla="*/ 284945 h 1427408"/>
                <a:gd name="connsiteX3" fmla="*/ 1237706 w 1305814"/>
                <a:gd name="connsiteY3" fmla="*/ 306775 h 1427408"/>
                <a:gd name="connsiteX4" fmla="*/ 1304420 w 1305814"/>
                <a:gd name="connsiteY4" fmla="*/ 434263 h 1427408"/>
                <a:gd name="connsiteX5" fmla="*/ 1305806 w 1305814"/>
                <a:gd name="connsiteY5" fmla="*/ 519922 h 1427408"/>
                <a:gd name="connsiteX6" fmla="*/ 1301746 w 1305814"/>
                <a:gd name="connsiteY6" fmla="*/ 953747 h 1427408"/>
                <a:gd name="connsiteX7" fmla="*/ 1302599 w 1305814"/>
                <a:gd name="connsiteY7" fmla="*/ 1003650 h 1427408"/>
                <a:gd name="connsiteX8" fmla="*/ 1227376 w 1305814"/>
                <a:gd name="connsiteY8" fmla="*/ 1152027 h 1427408"/>
                <a:gd name="connsiteX9" fmla="*/ 1174235 w 1305814"/>
                <a:gd name="connsiteY9" fmla="*/ 1184756 h 1427408"/>
                <a:gd name="connsiteX10" fmla="*/ 792288 w 1305814"/>
                <a:gd name="connsiteY10" fmla="*/ 1385653 h 1427408"/>
                <a:gd name="connsiteX11" fmla="*/ 517719 w 1305814"/>
                <a:gd name="connsiteY11" fmla="*/ 1389889 h 1427408"/>
                <a:gd name="connsiteX12" fmla="*/ 94302 w 1305814"/>
                <a:gd name="connsiteY12" fmla="*/ 1158755 h 1427408"/>
                <a:gd name="connsiteX13" fmla="*/ 39429 w 1305814"/>
                <a:gd name="connsiteY13" fmla="*/ 1117635 h 1427408"/>
                <a:gd name="connsiteX14" fmla="*/ 667 w 1305814"/>
                <a:gd name="connsiteY14" fmla="*/ 999105 h 1427408"/>
                <a:gd name="connsiteX15" fmla="*/ 0 w 1305814"/>
                <a:gd name="connsiteY15" fmla="*/ 972364 h 1427408"/>
                <a:gd name="connsiteX16" fmla="*/ 2496 w 1305814"/>
                <a:gd name="connsiteY16" fmla="*/ 463106 h 1427408"/>
                <a:gd name="connsiteX17" fmla="*/ 2458 w 1305814"/>
                <a:gd name="connsiteY17" fmla="*/ 429563 h 1427408"/>
                <a:gd name="connsiteX18" fmla="*/ 75248 w 1305814"/>
                <a:gd name="connsiteY18" fmla="*/ 303202 h 1427408"/>
                <a:gd name="connsiteX19" fmla="*/ 106293 w 1305814"/>
                <a:gd name="connsiteY19" fmla="*/ 282597 h 1427408"/>
                <a:gd name="connsiteX20" fmla="*/ 541533 w 1305814"/>
                <a:gd name="connsiteY20" fmla="*/ 38110 h 1427408"/>
                <a:gd name="connsiteX21" fmla="*/ 653528 w 1305814"/>
                <a:gd name="connsiteY21" fmla="*/ 0 h 1427408"/>
                <a:gd name="connsiteX0" fmla="*/ 653528 w 1305814"/>
                <a:gd name="connsiteY0" fmla="*/ 0 h 1427408"/>
                <a:gd name="connsiteX1" fmla="*/ 757287 w 1305814"/>
                <a:gd name="connsiteY1" fmla="*/ 32444 h 1427408"/>
                <a:gd name="connsiteX2" fmla="*/ 1206876 w 1305814"/>
                <a:gd name="connsiteY2" fmla="*/ 284945 h 1427408"/>
                <a:gd name="connsiteX3" fmla="*/ 1237706 w 1305814"/>
                <a:gd name="connsiteY3" fmla="*/ 306775 h 1427408"/>
                <a:gd name="connsiteX4" fmla="*/ 1304420 w 1305814"/>
                <a:gd name="connsiteY4" fmla="*/ 434263 h 1427408"/>
                <a:gd name="connsiteX5" fmla="*/ 1305806 w 1305814"/>
                <a:gd name="connsiteY5" fmla="*/ 519922 h 1427408"/>
                <a:gd name="connsiteX6" fmla="*/ 1301746 w 1305814"/>
                <a:gd name="connsiteY6" fmla="*/ 953747 h 1427408"/>
                <a:gd name="connsiteX7" fmla="*/ 1302599 w 1305814"/>
                <a:gd name="connsiteY7" fmla="*/ 1003650 h 1427408"/>
                <a:gd name="connsiteX8" fmla="*/ 1227376 w 1305814"/>
                <a:gd name="connsiteY8" fmla="*/ 1152027 h 1427408"/>
                <a:gd name="connsiteX9" fmla="*/ 1174235 w 1305814"/>
                <a:gd name="connsiteY9" fmla="*/ 1184756 h 1427408"/>
                <a:gd name="connsiteX10" fmla="*/ 792288 w 1305814"/>
                <a:gd name="connsiteY10" fmla="*/ 1385653 h 1427408"/>
                <a:gd name="connsiteX11" fmla="*/ 517719 w 1305814"/>
                <a:gd name="connsiteY11" fmla="*/ 1389889 h 1427408"/>
                <a:gd name="connsiteX12" fmla="*/ 94302 w 1305814"/>
                <a:gd name="connsiteY12" fmla="*/ 1158755 h 1427408"/>
                <a:gd name="connsiteX13" fmla="*/ 39429 w 1305814"/>
                <a:gd name="connsiteY13" fmla="*/ 1117635 h 1427408"/>
                <a:gd name="connsiteX14" fmla="*/ 667 w 1305814"/>
                <a:gd name="connsiteY14" fmla="*/ 999105 h 1427408"/>
                <a:gd name="connsiteX15" fmla="*/ 0 w 1305814"/>
                <a:gd name="connsiteY15" fmla="*/ 972364 h 1427408"/>
                <a:gd name="connsiteX16" fmla="*/ 2496 w 1305814"/>
                <a:gd name="connsiteY16" fmla="*/ 463106 h 1427408"/>
                <a:gd name="connsiteX17" fmla="*/ 2458 w 1305814"/>
                <a:gd name="connsiteY17" fmla="*/ 429563 h 1427408"/>
                <a:gd name="connsiteX18" fmla="*/ 75248 w 1305814"/>
                <a:gd name="connsiteY18" fmla="*/ 303202 h 1427408"/>
                <a:gd name="connsiteX19" fmla="*/ 106293 w 1305814"/>
                <a:gd name="connsiteY19" fmla="*/ 282597 h 1427408"/>
                <a:gd name="connsiteX20" fmla="*/ 541533 w 1305814"/>
                <a:gd name="connsiteY20" fmla="*/ 38110 h 1427408"/>
                <a:gd name="connsiteX21" fmla="*/ 653528 w 1305814"/>
                <a:gd name="connsiteY21" fmla="*/ 0 h 1427408"/>
                <a:gd name="connsiteX0" fmla="*/ 653528 w 1305814"/>
                <a:gd name="connsiteY0" fmla="*/ 0 h 1421591"/>
                <a:gd name="connsiteX1" fmla="*/ 757287 w 1305814"/>
                <a:gd name="connsiteY1" fmla="*/ 32444 h 1421591"/>
                <a:gd name="connsiteX2" fmla="*/ 1206876 w 1305814"/>
                <a:gd name="connsiteY2" fmla="*/ 284945 h 1421591"/>
                <a:gd name="connsiteX3" fmla="*/ 1237706 w 1305814"/>
                <a:gd name="connsiteY3" fmla="*/ 306775 h 1421591"/>
                <a:gd name="connsiteX4" fmla="*/ 1304420 w 1305814"/>
                <a:gd name="connsiteY4" fmla="*/ 434263 h 1421591"/>
                <a:gd name="connsiteX5" fmla="*/ 1305806 w 1305814"/>
                <a:gd name="connsiteY5" fmla="*/ 519922 h 1421591"/>
                <a:gd name="connsiteX6" fmla="*/ 1301746 w 1305814"/>
                <a:gd name="connsiteY6" fmla="*/ 953747 h 1421591"/>
                <a:gd name="connsiteX7" fmla="*/ 1302599 w 1305814"/>
                <a:gd name="connsiteY7" fmla="*/ 1003650 h 1421591"/>
                <a:gd name="connsiteX8" fmla="*/ 1227376 w 1305814"/>
                <a:gd name="connsiteY8" fmla="*/ 1152027 h 1421591"/>
                <a:gd name="connsiteX9" fmla="*/ 1174235 w 1305814"/>
                <a:gd name="connsiteY9" fmla="*/ 1184756 h 1421591"/>
                <a:gd name="connsiteX10" fmla="*/ 792288 w 1305814"/>
                <a:gd name="connsiteY10" fmla="*/ 1385653 h 1421591"/>
                <a:gd name="connsiteX11" fmla="*/ 502818 w 1305814"/>
                <a:gd name="connsiteY11" fmla="*/ 1379955 h 1421591"/>
                <a:gd name="connsiteX12" fmla="*/ 94302 w 1305814"/>
                <a:gd name="connsiteY12" fmla="*/ 1158755 h 1421591"/>
                <a:gd name="connsiteX13" fmla="*/ 39429 w 1305814"/>
                <a:gd name="connsiteY13" fmla="*/ 1117635 h 1421591"/>
                <a:gd name="connsiteX14" fmla="*/ 667 w 1305814"/>
                <a:gd name="connsiteY14" fmla="*/ 999105 h 1421591"/>
                <a:gd name="connsiteX15" fmla="*/ 0 w 1305814"/>
                <a:gd name="connsiteY15" fmla="*/ 972364 h 1421591"/>
                <a:gd name="connsiteX16" fmla="*/ 2496 w 1305814"/>
                <a:gd name="connsiteY16" fmla="*/ 463106 h 1421591"/>
                <a:gd name="connsiteX17" fmla="*/ 2458 w 1305814"/>
                <a:gd name="connsiteY17" fmla="*/ 429563 h 1421591"/>
                <a:gd name="connsiteX18" fmla="*/ 75248 w 1305814"/>
                <a:gd name="connsiteY18" fmla="*/ 303202 h 1421591"/>
                <a:gd name="connsiteX19" fmla="*/ 106293 w 1305814"/>
                <a:gd name="connsiteY19" fmla="*/ 282597 h 1421591"/>
                <a:gd name="connsiteX20" fmla="*/ 541533 w 1305814"/>
                <a:gd name="connsiteY20" fmla="*/ 38110 h 1421591"/>
                <a:gd name="connsiteX21" fmla="*/ 653528 w 1305814"/>
                <a:gd name="connsiteY21" fmla="*/ 0 h 1421591"/>
                <a:gd name="connsiteX0" fmla="*/ 653528 w 1305814"/>
                <a:gd name="connsiteY0" fmla="*/ 0 h 1423589"/>
                <a:gd name="connsiteX1" fmla="*/ 757287 w 1305814"/>
                <a:gd name="connsiteY1" fmla="*/ 32444 h 1423589"/>
                <a:gd name="connsiteX2" fmla="*/ 1206876 w 1305814"/>
                <a:gd name="connsiteY2" fmla="*/ 284945 h 1423589"/>
                <a:gd name="connsiteX3" fmla="*/ 1237706 w 1305814"/>
                <a:gd name="connsiteY3" fmla="*/ 306775 h 1423589"/>
                <a:gd name="connsiteX4" fmla="*/ 1304420 w 1305814"/>
                <a:gd name="connsiteY4" fmla="*/ 434263 h 1423589"/>
                <a:gd name="connsiteX5" fmla="*/ 1305806 w 1305814"/>
                <a:gd name="connsiteY5" fmla="*/ 519922 h 1423589"/>
                <a:gd name="connsiteX6" fmla="*/ 1301746 w 1305814"/>
                <a:gd name="connsiteY6" fmla="*/ 953747 h 1423589"/>
                <a:gd name="connsiteX7" fmla="*/ 1302599 w 1305814"/>
                <a:gd name="connsiteY7" fmla="*/ 1003650 h 1423589"/>
                <a:gd name="connsiteX8" fmla="*/ 1227376 w 1305814"/>
                <a:gd name="connsiteY8" fmla="*/ 1152027 h 1423589"/>
                <a:gd name="connsiteX9" fmla="*/ 1174235 w 1305814"/>
                <a:gd name="connsiteY9" fmla="*/ 1184756 h 1423589"/>
                <a:gd name="connsiteX10" fmla="*/ 792288 w 1305814"/>
                <a:gd name="connsiteY10" fmla="*/ 1385653 h 1423589"/>
                <a:gd name="connsiteX11" fmla="*/ 502818 w 1305814"/>
                <a:gd name="connsiteY11" fmla="*/ 1379955 h 1423589"/>
                <a:gd name="connsiteX12" fmla="*/ 94302 w 1305814"/>
                <a:gd name="connsiteY12" fmla="*/ 1158755 h 1423589"/>
                <a:gd name="connsiteX13" fmla="*/ 39429 w 1305814"/>
                <a:gd name="connsiteY13" fmla="*/ 1117635 h 1423589"/>
                <a:gd name="connsiteX14" fmla="*/ 667 w 1305814"/>
                <a:gd name="connsiteY14" fmla="*/ 999105 h 1423589"/>
                <a:gd name="connsiteX15" fmla="*/ 0 w 1305814"/>
                <a:gd name="connsiteY15" fmla="*/ 972364 h 1423589"/>
                <a:gd name="connsiteX16" fmla="*/ 2496 w 1305814"/>
                <a:gd name="connsiteY16" fmla="*/ 463106 h 1423589"/>
                <a:gd name="connsiteX17" fmla="*/ 2458 w 1305814"/>
                <a:gd name="connsiteY17" fmla="*/ 429563 h 1423589"/>
                <a:gd name="connsiteX18" fmla="*/ 75248 w 1305814"/>
                <a:gd name="connsiteY18" fmla="*/ 303202 h 1423589"/>
                <a:gd name="connsiteX19" fmla="*/ 106293 w 1305814"/>
                <a:gd name="connsiteY19" fmla="*/ 282597 h 1423589"/>
                <a:gd name="connsiteX20" fmla="*/ 541533 w 1305814"/>
                <a:gd name="connsiteY20" fmla="*/ 38110 h 1423589"/>
                <a:gd name="connsiteX21" fmla="*/ 653528 w 1305814"/>
                <a:gd name="connsiteY21" fmla="*/ 0 h 142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05814" h="1423589">
                  <a:moveTo>
                    <a:pt x="653528" y="0"/>
                  </a:moveTo>
                  <a:cubicBezTo>
                    <a:pt x="684553" y="-1"/>
                    <a:pt x="736057" y="24011"/>
                    <a:pt x="757287" y="32444"/>
                  </a:cubicBezTo>
                  <a:lnTo>
                    <a:pt x="1206876" y="284945"/>
                  </a:lnTo>
                  <a:cubicBezTo>
                    <a:pt x="1213399" y="291230"/>
                    <a:pt x="1233090" y="301119"/>
                    <a:pt x="1237706" y="306775"/>
                  </a:cubicBezTo>
                  <a:cubicBezTo>
                    <a:pt x="1285405" y="341141"/>
                    <a:pt x="1301367" y="360355"/>
                    <a:pt x="1304420" y="434263"/>
                  </a:cubicBezTo>
                  <a:cubicBezTo>
                    <a:pt x="1306256" y="435452"/>
                    <a:pt x="1303756" y="518852"/>
                    <a:pt x="1305806" y="519922"/>
                  </a:cubicBezTo>
                  <a:cubicBezTo>
                    <a:pt x="1306028" y="563787"/>
                    <a:pt x="1301771" y="907207"/>
                    <a:pt x="1301746" y="953747"/>
                  </a:cubicBezTo>
                  <a:cubicBezTo>
                    <a:pt x="1301579" y="970833"/>
                    <a:pt x="1302766" y="986564"/>
                    <a:pt x="1302599" y="1003650"/>
                  </a:cubicBezTo>
                  <a:cubicBezTo>
                    <a:pt x="1298075" y="1097264"/>
                    <a:pt x="1299308" y="1117497"/>
                    <a:pt x="1227376" y="1152027"/>
                  </a:cubicBezTo>
                  <a:cubicBezTo>
                    <a:pt x="1229069" y="1151612"/>
                    <a:pt x="1262992" y="1133636"/>
                    <a:pt x="1174235" y="1184756"/>
                  </a:cubicBezTo>
                  <a:cubicBezTo>
                    <a:pt x="1102911" y="1225835"/>
                    <a:pt x="986013" y="1283805"/>
                    <a:pt x="792288" y="1385653"/>
                  </a:cubicBezTo>
                  <a:cubicBezTo>
                    <a:pt x="702978" y="1424034"/>
                    <a:pt x="634560" y="1449454"/>
                    <a:pt x="502818" y="1379955"/>
                  </a:cubicBezTo>
                  <a:cubicBezTo>
                    <a:pt x="358670" y="1301859"/>
                    <a:pt x="241278" y="1242506"/>
                    <a:pt x="94302" y="1158755"/>
                  </a:cubicBezTo>
                  <a:cubicBezTo>
                    <a:pt x="64301" y="1138833"/>
                    <a:pt x="61069" y="1137739"/>
                    <a:pt x="39429" y="1117635"/>
                  </a:cubicBezTo>
                  <a:cubicBezTo>
                    <a:pt x="9399" y="1091481"/>
                    <a:pt x="81" y="1056313"/>
                    <a:pt x="667" y="999105"/>
                  </a:cubicBezTo>
                  <a:cubicBezTo>
                    <a:pt x="445" y="990191"/>
                    <a:pt x="222" y="981278"/>
                    <a:pt x="0" y="972364"/>
                  </a:cubicBezTo>
                  <a:lnTo>
                    <a:pt x="2496" y="463106"/>
                  </a:lnTo>
                  <a:cubicBezTo>
                    <a:pt x="2483" y="451925"/>
                    <a:pt x="2471" y="440744"/>
                    <a:pt x="2458" y="429563"/>
                  </a:cubicBezTo>
                  <a:cubicBezTo>
                    <a:pt x="2770" y="365277"/>
                    <a:pt x="14732" y="348090"/>
                    <a:pt x="75248" y="303202"/>
                  </a:cubicBezTo>
                  <a:lnTo>
                    <a:pt x="106293" y="282597"/>
                  </a:lnTo>
                  <a:lnTo>
                    <a:pt x="541533" y="38110"/>
                  </a:lnTo>
                  <a:cubicBezTo>
                    <a:pt x="582751" y="12487"/>
                    <a:pt x="613897" y="0"/>
                    <a:pt x="653528" y="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  <a:tileRect/>
            </a:gradFill>
            <a:ln w="1587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236933" y="3732845"/>
              <a:ext cx="103051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rgbClr val="0298DA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4000" dirty="0">
                <a:solidFill>
                  <a:srgbClr val="0298DA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34" name="TextBox 26"/>
          <p:cNvSpPr txBox="1"/>
          <p:nvPr/>
        </p:nvSpPr>
        <p:spPr bwMode="auto">
          <a:xfrm>
            <a:off x="7436372" y="2290466"/>
            <a:ext cx="4225744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返回结果简单易懂</a:t>
            </a:r>
            <a:endParaRPr lang="en-US" altLang="zh-CN" sz="1400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返回结果依次为开盘价、最新价、最高价、最低价</a:t>
            </a:r>
            <a:endParaRPr lang="en-US" altLang="zh-CN" sz="1400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sample:</a:t>
            </a:r>
            <a:r>
              <a:rPr lang="en-US" altLang="zh-CN" sz="1400" dirty="0"/>
              <a:t>['2018/03/07',162.22,162.21,162.23,162.20]</a:t>
            </a:r>
            <a:endParaRPr lang="zh-CN" altLang="en-US" sz="1400" dirty="0">
              <a:solidFill>
                <a:prstClr val="black">
                  <a:lumMod val="95000"/>
                  <a:lumOff val="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26"/>
          <p:cNvSpPr txBox="1"/>
          <p:nvPr/>
        </p:nvSpPr>
        <p:spPr bwMode="auto">
          <a:xfrm>
            <a:off x="7436372" y="3808378"/>
            <a:ext cx="4225744" cy="377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95000"/>
                    <a:lumOff val="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可以同时接受大量请求，抗压能力强</a:t>
            </a:r>
          </a:p>
        </p:txBody>
      </p:sp>
    </p:spTree>
    <p:extLst>
      <p:ext uri="{BB962C8B-B14F-4D97-AF65-F5344CB8AC3E}">
        <p14:creationId xmlns:p14="http://schemas.microsoft.com/office/powerpoint/2010/main" val="79747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4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8" decel="42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34" grpId="0"/>
      <p:bldP spid="3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CE2D788A-D31B-479F-B5FD-832D6ACA9071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Content List"/>
  <p:tag name="ISPRING_PLAYERS_CUSTOMIZATION" val="UEsDBBQAAgAIADiKd0kOaiROYgQAAAURAAAdAAAAdW5pdmVyc2FsL2NvbW1vbl9tZXNzYWdlcy5sbmetWG1v2zYQ/l6g/4EQUGADtrQd0KIYEge0xNhEZMmV6DjZMAiMxNhEKDHVi9vs037Nfth+yY6UncR9gaQkgG2YlO+54909d0cfHn/JFdqIspK6OHLeHrxxkChSnclideQs2MmvHxxU1bzIuNKFOHIK7aDj0csXh4oXq4avBHx/+QKhw1xUFSyrkVndr5HMjpz5OHHD2RwHF4kfTsJkTCfOyNX5DS9uka9X+qff3n/48vbd+58PX2/l+sDEM+z7+0DIIr170wMoYFHoJ4BG/CQg58wZmc9hcuGC+TQgzmj7ZZj0PCJnzsh8dsotoogELIl96pGExkkQMusLnzDiOaML3aA13whUa7SR4jOq1wLiWMtSoErJzD5INWwUjehS5oUzTIMkIjGLqMtoGDijWJfl7S8Wljf1WpegrkKZrPilEpnVCRljn9+UogLVvIaMQvCq1xJ+qXMui4NO1RFe0mCSsDD044QE3m7HGZEiQ17JjZqBKBGOSQQAJa9E+QjZxGaZFUdYqWEIUzqZ+vBmxoSpXK0VvOuhdswJxGAuii4pyBESQXbF8TKMPOM0UIU4uuFV9VmX2V5+PAxUFzAN3BBS0GUPwJnB2AFDjCXUjbIUad0FNiNxjCckGYfnkMjAu3CIRHgKdDsdInFBYqAIibtkAnxGJ9gkvKHYLv93/Eq5SWd1i3iagpxx30bqpoId41JggWVadTBMTUw+LiBsFPs/oHGLCt61q5XcCLCjzETZqQgqi0s8k0UfF/SP5ARTn3gJpJUXLhNmS57RmPNbVOga8WzDi1SgS5HyBnL9Fp5lMrPPTJyt/k+N/BvxeltVXm0LUuCR81dD7dmrYd8xq6nAproW+U3dpdo4bGv+Y6wwOf1DE/oc/XH6Y5cEOKLh80Smknmj2qr75PjcWTY0Rp1GPNFT/aP13JbEbW0dUyhYY6n7SxDopqZ/QANU/aVocAKK5m2JhhpOi6sBOoNwCxBo9FiMM3DVngln4MIB8ksyjimD2WgpLitZd44dlo1tgL4f2hTmPCVqcU/GS3GlYcJRgm/a6QO6kI10Z0AfDDd7rYJR5oPJAQCu2uQBSCVzsD/rgbmYkZ0H2gK/d5KlblRmyavktS3y4NsmF9+OTVelzu2u4tUuedsmc/wUK9rDRa3S+YD2f8e/3vF5QL/HRykmOHKniYsDl5hB33BV9RQCChhX+CxOfDw24sCFnNfpGprplW6KrCdQO6t75AQD2PbMseBluv7vn397YnxlSbuLtru/DwIBYpsqSO7A/gx0Laq/ukAYHu/L2UUfqe3dZifX86rDKGThs9wheNtacp3D1kG3XkjybdAwY9idzoAHsU173ZQwug1BmOHoFGqZncKd0YyX11AImdZqEIp1tUnAepj2++tlUytZiCGyT2sl5sCMzhPsefauDeRTMr1ue2YGN4p0e+lWcOnuC+ZOcQB19is8kcl6IKBtTbsqBERv1/c033zbqe5Wlf3D4vD1g/8v/gdQSwMEFAACAAgAOIp3SQh+CyMpAwAAhgwAACcAAAB1bml2ZXJzYWwvZmxhc2hfcHVibGlzaGluZ19zZXR0aW5ncy54bWzVV91u2jAUvucpLE+9LGk7unYooaoKaNVaQIVt7VVlYkOsOnYW21B6tafZg+1JdhwDBbXr0h+kTQgRn5/v/J+Y8Og2FWjCcs2VjPBudQcjJmNFuRxH+MugvX2IkTZEUiKUZBGWCqOjRiXM7FBwnfSZMSCqEcBIXc9MhBNjsnoQTKfTKtdZ7rhKWAP4uhqrNMhyppk0LA8yQWbwY2YZ03iOUAIAvqmSc7VGpYJQ6JHOFbWCIU7Bc8ldUES0BdEJDrzYkMQ341xZSU+UUDnKx8MIvzs8dp+FjIdq8pRJlxPdAKIjmzqhlDsviOjzO4YSxscJuHtQw2jKqUkivFdzKCAdPEQpsH3oxKGcKMiBNHP4lBlCiSH+6O0Zdmv0guBJdCZJyuMBcJCLP8LNwfWnq17r4uy08/l60O2eDU573olCJ1jHCYN1QyE4pGwes6WdkBhD4gT8Bp0REZqFwSppITZScs05d0ZDJSD3hRa0UTpktENStlKN/g2XbZDcxWgEgYhZhI9zTgRG3BDB46WytkNtuCmq3l6VRIAF7cnQeR/fm/fZiROSa7bq1oKjXc7jxjdlBUUzZZHgNwwZhSB+m8JTwtBqcdAoV2lBhfYxSAsOFiecTRk9KnI6B/yToSswkVrQhF7NBDPewnfL79CQjVQOuIxMoLOBzrXHrz4LOCNa34OShY9b/bPTZuv6tNNsXW65AAmdEBk/ExwKztLMbASfzJBUZqEH6YiJ1awoCuW04JWJrfryMmieWuHL/NbFWIHeYEk2Y+U5hfmrB6XNJmRSDKIbrgIaRpBDSTwmMGJYF1xaVhYwJhIpKWaIxLDWtBvrCVdWA8UPsIfWL/fQ6yMui9MYVhtYzCnLS0Hu7O69r+1/ODj8WK8Gv3783H5Sab7we4I4c37jnzy58pdr/+E2DAO3pR9f2ia3/+bO7l20vpbJa6d1OShV0la/FFy3jFT3cxmpC/+S6a28YEq5AEtp7IcM1pLgKTeMvmWLvaBNXvVu9z22mTbZYMyvGY3/JmR/Wl4T1+6FYfDoxdVxUi55ColwK3F5223s13bgpvkoq1IBtPX/Do3Kb1BLAwQUAAIACAA4indJtfwJZLoCAABVCgAAIQAAAHVuaXZlcnNhbC9mbGFzaF9za2luX3NldHRpbmdzLnhtbJVWbW/iMAz+fr8Ccd/p7pWd1CExxkmTdrfpNu172po2Ik2qJGXHv784TdYEKPSwJhH7eWzHsc1StaV88WEySXPBhHwGrSkvFWq8bkKLm2nWai34LBdcA9czLmRN2HTx8af9pIlFXmKJHcixnA3JoQ8zt58xFBfj2xxliJCLuiF8/yBKMctIvi2laHlxMbVq34BklG8N8urHfLUeDMCo0vca6iin9TXKOEojQSnAlL6vUS6yGMmA+UhX9jOS04c6f/sD2o4qqi1t+QlliNaQEuIiXy9RhvHceI9fZY5ynqDhrzbQL59RBqGM7EHGzu++ogwyRNM2/9MjjRQlFjTmnH/Edw4TpDDjh1ldoVwk4IUw0MVXcOWxd70LQO5rOPcpjqsU7AnrerAQ8NEzBgstW0gTf+psqhJvj6028wGLDWHKAEJVD3oyST+RVnk3sa7H/YE3yovQl9P0kFfB2hpWXcKBu1jf41erW7srQqfvuiBDCTunDFLslT3yt6nrETJQ9shnRgt45Gx/nMGhqSP5R74l7jnP199YgRNzLJzVn7wVIz3g6KogVafwmFoUsFCYzgutAd8tTayuSyk5yinlZEdLoqngvxCX7e1lVJocGFyvne6sVFPN4FTD2RzNmg7LZc9xPzpr3JDdz0J/ue480WaL30yJ1iSvavOzpKYTxzNjYgozTU4zcE8aOMh7vhEBx8YeItVEbkG+CMHGhuFCgxrrXnTDNQRPk6AGaXK6yqlzcqr8vK0zkGvzahSUr3Ks7IAVLStm/vQrhTcoDhgD1o6qK+OPE/rel4HCNQEQmVe+a7tDZ6lbpimDHfjhDxT2ykN3S5Xp0qGGW+oH2Oiw5ZxmVE+6XdH3SrxDAv0J/KtJK3J8YBnR9ppkyt4smny/hvtcosXs1xk2X7jJ7Nn1UuTY2I8raJT47+Q/UEsDBBQAAgAIADiKd0kqlg9n/gIAAJcLAAAmAAAAdW5pdmVyc2FsL2h0bWxfcHVibGlzaGluZ19zZXR0aW5ncy54bWzNlm9PGjEYwN/zKZouvpRT56YjdxgjGIlOiLBNX5lyLVxjr721PfB8tU+zD7ZPsqdXQIiOnUaWhRDo0z6/51/7tOHRfSrQhGnDlYzwbn0HIyZjRbkcR/jL4HT7ECNjiaREKMkiLBVGR81amOVDwU3SZ9bCUoMAI00jsxFOrM0aQTCdTuvcZNrNKpFb4Jt6rNIg08wwaZkOMkEK+LFFxgyeESoA4JsqOVNr1moIhZ70WdFcMMQpeC65C4qIM5sKHPhVQxLfjbXKJT1RQmmkx8MIvzs8dp/5Gk9q8ZRJlxLTBKET2wahlDsniOjzB4YSxscJeHuwj9GUU5tEeG/fUWB18JRSsn3kxFFOFKRA2hk+ZZZQYokfenuW3VszF3gRLSRJeTyAGeTCj3BrcHt202tfXXQuz28H3e7FoNPzTpQ6wSonDFYNheCQynXMFnZCYi2JE/AbdEZEGBYGy6L5spGSK865MRoqAakvtTAagaeiiPCx5kRgxC0RPF7MWqLHzJ5yATE43d36SFr8CPTxxgnRhi0bms8Yl8W4+U3lgqJC5UjwO4asQhBRnsK/hKHldKORVmkpFcRYZASnDE04mzJ6VGZpBvyToRswkeagCZsvE8x6C99z/oCGbKQ0cBmZwFYFOTeeX38ROCPGPELJ3Met/kWn1b7tXLba11suQEInRMYvhEMJWZrZjfBJgaSycz1IR0xyw8qiUE7LuSqx1V9fBsPTXPgyv3UxltAbLMlmrLykMH/1oLLZhEzKg+gOV4mGI8ihJJ4JEzEcdy5zVhUYE4mUFAUiMTQq4471hKvcgMQfYI82r/fQ6yMuy9EYbg6wqCnTlZA7u3vv9z98PDj81KgHv3783F6rNGvhPUGcOd/DT9Y28UUjf9oNw8D1zufbsNX5v+rCvav21yqZumxfDyoVqd2vhOtWWdU9r7Lqyl8bvaUro5IL0GbG/thAoxE85ZbRt9w0ryj8+vvXb4s3KvwGo1i7ff/fIPxo8dxaeV+FwbMPwBrIVx/TzdpvUEsDBBQAAgAIADiKd0locVKRmgEAAB8GAAAfAAAAdW5pdmVyc2FsL2h0bWxfc2tpbl9zZXR0aW5ncy5qc42UTW/CMAyG7/wKlF0nxD5hu6HBpEkcJo3btEMoplSkSZWkHR3iv68OX03qjsUX8vLkdewq3na61WIR6z53t+6327/7e6cBalbncO3rokVPUWdGJAuYJSmIRAILkOJ49CTvzgRlzKQznZcfaGtqfkzhP0suTB3PCAtNaIY6XBDgN6FtqMM/J7FTq2tfU63R89xaJXuRkhak7UmlU+4YdvXqVr3EAFYF6AvokkfgmQ7caiPPjg8DjDoXqTTjspyqWPXmPFrHWuVy0ZZ/VWagq0++3gP9p8HLxLMTibFvFtIw8WSI0U5mGoyBQ97HCQYJCz4HUfPtu/UH6hk3CwroIjGJPdKjG4w6nfEYGl0ajjB8TFZejW4OMJqchY3dE3e3GB4heAm6YTW+x/BAleXZPz5gplWMHWmgzZ6fUKH4IpHxIXUfg+Twsmjb1r1zoe76Y+Y9IRU8oRX1/NK22RGChgCtN5aOeU2Qd0rZCUqURA5FaNS0Kug5YsM5gvvPLuPW8miVVuOhGo5VG7heg54pJarbf126Z5irs/sFUEsDBBQAAgAIADiKd0k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DiKd0mzv7NQbQAAAHIAAAAcAAAAdW5pdmVyc2FsL2xvY2FsX3NldHRpbmdzLnhtbA3MPQ6DMAxA4Z1TWJ7K0L+NgcDGWFUqPYAVLITk2CixqnJ7sr3h0+vHfxL4cS6bacDn7YHAGm3ZdA34nadrh1CcdCEx5YBqCOPQ9GKR5MPuFRbYhQ7OM6cazi9KVb4zF1Ynr2e4RNuPFu9DcwJ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OIp3SWQx/hTMCAAA/D0AACkAAAB1bml2ZXJzYWwvc2tpbl9jdXN0b21pemF0aW9uX3NldHRpbmdzLnhtbO1b627juhH+36cgXBzgFCjii3xL4XUhS3QirCP7WEqy26IwZIuxhUiij0R71wf+0afpg/VJOqSkWHJsR8qmBdoq2ixWw5lvhpwLSQ22Fz47vrIJGfWc3yzmUN8gjDn+Muz/DqHegro0mAQkJCysHiiPjm/Tb5r/RDkNqCGzfNsKbIWPhv0aGoof1O3IXbULb81Bs4E6TdzAXaTilgJj15J6LSkwpjbqSq96BBHhBmRBfHYatVfNjL4W0PyQBEzzbfK9L2W500PZGdwElu0AX9hvN/mzT7Tu1SZ/ULPe6rTwviFLktRGSkutq7V9p3PdkesI15qtmrQfdBtSQ0L1Vqt+3d7XO42WBG/D6zagNPF1GzU7zWZD3TdwA6SRLA/UhrLvSNf1ugzacPda2Q+Hg06thur1utRU9622NBzUEHBLgCFLXb6AkioNpPZeHsj1roSGynAwbO6xittKC3UbuF2r7ZuDgVSrHRb3MLv0ch2ouaeTLOcbgCddcHKUx1b1RHD1FpsgAGaTeGvXYgT5lkc+VURM+kxELPp5Qde7P1TiABXBnLAndmWpERHIHKx/AqtXFSMJm7ArnRhpOnLsT5X5hjHqXy2ozwDqyqeBZ7mV/u+j2IlnlkeSbklQRO7JWpCDuo74ySsW64J4hueS0IJ6a8vfjeiSXs2txfMyoBvfzmXmarcmgev4z8Bdu+4o+KIi1wmZxoiXsQ93+ZNfbA3+DAk3r435k0vStebETTTWxE8BuYPKt1fkSHTrhA4TonKdP5dE19aSZB3QlflzWcYHLVmvdfjzthAj3xmwSzz9GxfZXWtHgqySqFxelKLrzbpoPK0DuuSLnZV729Evci6F6uMvuYU1/uQS4hPkCnN5KV42MX/1iDF+Pa4lPQ+0gHPTxSUmCcjJYKaM7yay/nU2Gt+MZwPtptJXoqxEPC1/brS73+utNlSuWC4nknEnj0ZZLCTAWrV8WLo5HY9mAIhHMx1/MSt9/ndh0fG9OdJ0XOnH/ygMMJnih0qf/51H9H46xbo5M0aaimeaMdPHpliXETaxWul/pRu0srYEMYq2DvmG2IogKM9OQFDoOrYY4CXb8Tckhz51fCdr+myKDXOqKaY21it9gwbB7o8C2dqwFQTPygqR7YTW3CW2UAshIsbX6R0K/rCVA5zUsxz/Ko/2qfyo6TczczweGTOsqwml0se+jdTA4pqKA01lA08BI7BgH3+f+ExEn0BAsusWBrnVbm5H8GtyQ26d5cqFX/YOayYYXDIhfg5BCBw8hagzjMfxVOVrCAqRhdZWGH6jgZ0JmrTrcmBrujKG0FTMFL7JYRJscLzjLyB0yILlwLvDhiHf4Nlg/AViHHJzXFBo/BlS8nNBoa/YgBzCRg4xXX7QbmSeETwNkwRJcnBh8Xh3d8haLECOr+bWoZsQKHyFIU1ENoZXhTUZ+Jd7cKQmj85kewQMiy3els6WgCmBDdtcDl1QhhSs8uj65V77y2woayOsziDc1PHjzBRVkiv1rB3yKUOWvbX8BUFzsrA2kAk7GLMdW4xxzwsTft04vyGLxfXnp7h06Sr+8tM7TMoUvBOWwXkZlMExZc3e0s6XLZ7BOw3hsX7WijwL8G4TDAXr8lQbf4yLQsfbuFGV/ghHvRhX1Flv2vHj65Xfbf8GY4yoBA80qGgDhxYSwrAT8y0HNk+3kKCmD0FdfFmEgs9vqIUA9HGMoVP0AzAPsHIZQx5gRYtBPOKBoZlw2Hokc377yCEscjXy2ml/8zuiS+CC/pKqc/JE4bzkEmsbHWRg7xLuz+Pl1FEps7WYmjkCw3XAXEZBBaiu4/E7VD7Y+zucLEW0G2Tm80g3ri2y23WexY4A67zxyOtz2FNAPUF1rTCJ62hT+vMPGhJNcRrpnRQ7QLwkaG5fpfLzhzxmYHmq3M4UWVcwv1HwfHbzy0F28DUZmcZsJA84AqSJZ7HFCnbhJ37Py48V3QhUPJQBL568Qaxgsfrn3/+RH+bInoiKYuqfiuJA8vOqiV/w/qpTRsK/5cAx5UFWVLzkFIwvVIlo/vuVqUGAfsiVxYq2JY96/BNXLtWQArEbZdOUlds7yBJDJAXdBHAWLAhyJ08/Q+ETZ/1K/84KnqFwmpS6RYHEyvPYZIVtOFxxN8x1fFJQ/Id3Ij55U5vMZFUVd3/IUddZPEfbrw0XmPgzH3LpsgiecivrUJ2PIIntsOKYYnNLqhaUhOj9UBC2J/e6F8Lhg4prQQ1nme8zPguoO+Fftl5/ygUG/iEOwrjPAn6lT97SHOGKfot913+y3BDY0qRj1gnYMOGHxRgySzvmnvLcsdO4MeWY8YG6sC8o0XRS0Fn6sZSiDMSX37SCF9ory+GaFQ+lTD8Qj/l18p294k8Rj/kNvqeM4V732qbjobRo8jluYAVpeh7fAQ/xRZWKeZK3LA+3YMQ/y4apicSELKdHbdIXe6PpeCROZ05LG1w9Y3HPfzm+3HGZ+U5MO+Rth8zAIXyrl+O3xxzmkvPBLeYBKZheavF+KgNinlMpELUPjhcjoiK2W5NPFbiIWIsVr/RhBcUYnyp8OaMOzTm5dVLPeDlLSQprLot6op6Lcl5Ipc+reDFVNEr2y0K96qt16lUveagXw553oL/x5iTAEAMOVLnYQ1limn2VfAp7ECfSI7kzo2kAtgJsH+5ISSakCJnAEseqJFuil/Q4nC2Z45ItSUpVipBanMvz74WQHZeDW2Yj8sTS4R1TCmdBXOsOsZitgSn6WSlxI0srORopmHTMmodi9ieqVbL5HGw8sR0lZZqHe7pCU3bk9eoJVcB7bvV71fQ2CzXqRJf1YusVTgce/+ZadlvLbmvZbS27rWW3tey2lt3WsttadlvLbmvZbS27rWW3tey2lt3WsttadlvLbmvZbS27rWW3tey2fmS39cD6/9NsPQiVvdb/zV5rjjbmhzdbcwj+13Zbo/As3GyNxMpea6Fe66mm6cc3W8/vOh/ba01Z9R9oth7TQBTwzv4H738BUEsDBBQAAgAIADmKd0nl2tAr7wwAADocAAAXAAAAdW5pdmVyc2FsL3VuaXZlcnNhbC5wbmftmXtUE9e+xwfxdayAtlKoINjaW1qrIHgkvBKuBUTrAY0KSCGkiMjhFQQyhPCKSyuIvGyrPA0oFggmJCLycCJQRckpASKLPIAwpJqSQAKJEEIIr9zBnnvWXWete/+/a/HHPH6fvfb8fvs3e3/3ntm5p/19Tbbt3gYAgMmJ495nAMAYBIANr7duRgiKFvwbcjFKPuP7DcDst55EjI1RR/2OAkBj0QfL4ZsQ+y+XjwcnA8CHxLXDaOySbSoAWPFOeB89lxo2DfPoX2tXODNLKP2WObOJwMufwrtIn033bPt4lznW4tW2Tdhbwjtndr4quHHvA/OQL8/f3HvmoRV97znSqr1+PnNxZTRLNUrKoiYnJYTNOL7b61pW9vnhE/4y8qWfkiOPmOAztQLFz6cwwZlzA75RYxRDJhIP4fHA3wWxgnjN5SMKzMrcYMolBBae1Iot+6tVeQ4df7fbCAC/uwRwqD5wqyRL7I8U/5pIr2Sf4VxM2WcEAC4EQXIQZvldV8rnSBGnIU31LWoDAFzZXm0KAHtLacYAsPULBVJ0NdcNwd+v43W8jtfxOl7H63gdr+N1vI7X8Tpex//vME6/qGQFIXcXPwSR83PvPQDwn4ewWwBgx9/4yMfxxo/+L9xvDuKz9OMKQRAeh9b/8TPd14Z8EeShddZUCA8aFFnClelixFmh4FkfHK+upS3hw9Ima9pbuLEj5VG9EhzpJmTImfqp/YGqiYcJgSmGlWkqOhCkKLNIXKQeRyYt8sSMUO0ssOLx5jjYiRdT/kQ25IOuZR8wdMwXQvLKdGb7NQ5TRWr1sNC+zXOonOw+uLIo6gxb+0Ugwq32u6sZWTq2hKrvsl29DKeayhMoS2IBaBiJZeEOE7JCYyDyKMOmyRGWV1Gy+toS9cwiJST/R+Rod8ukDfKQAi4Zq8FbOUj9esZSAf+A6XyXV/essgxLklYumh4NkU8dRbeUtHdFq2knD8ogCTwb6h1vLUniHoyy6oEXatxVbVKIu3+rcnbbjdnBqtW5KaLrnhyssuMCU6h3oOi59PCgN3+1yUsSx7c2mMyWs/xjx8oJ+XS5z/UzBVZyOdkdTv7DiRAxSGxmgCvaUOaMJqNk/HX6ghKaLtjy+y6+7X5byvLM/IrqNpGLUcpc/0NriZfZ1ugKIZV/zUSx/FnMvjZnpvKJ80/s6EvmG+HNpOmyMtQvSijlKcaeKVyyPt5c8vAbZr9DV92GDhu6G/5TjE3TzusRUBomH91qfkIT1ly1/IddvKWpsnKfvL3gu+zELCSYXqk+g0Zj70xfMGtG2QCEX9w21KRXuR+BH/Mgsr8fWgg/rsqhudcllo4wdwZiDyWUsiJOwQVni36bbaQv1A9Gxon0jRYNL2K9A14NlNbmy702DSaxQlaeTTbidNau6ni+Pq2SUEF4CWcMR7530/jezSIjQGeDdJvxKlBzt3wk5SmDJ8qFPthtNQS3BU//pUx3m7j/8+6xvaas9Klj/IPGdUjDaPmTOYlUeE5cHY0ks7q1UUkUqyQ+RBbHa4JgBXzIv59at+wK1RD29CKxY/dkDx80dHjDmwpMpgijcU+xaLqJfrfDBIGhamSXYUU4yk6QrVyreHfW4hoRAg8haQ/QJlhB4CMzLOlohDHbCsX/FFTW1t+j85zAqpq3jxQ7elx/kfP4gnHpDq4TpZYQOFjUZcFdeBaCc2bGDs2VQX68H/PGupmDyEBtcx3L1MHzmdO3QWW4sC+5Zyxd3Z6CnlLU+sBJQ+CoD5GbjGV74zaJIdZN1mlL/GnHA6gW1/zveOYoaWM958IPIT5n0fbm8L5nvn8IJm9UkSuhStfi/b/IyMXhR8Tz1q68eL4mqWopKQ6rQ8Z/a0nCIvU17AxYN3lRvOYaFcJXjAr5bdxcxTMfeJNg8+zQ+bAo8oT4kCk7dCQlM7TyOxGYGvHJTlR3wPGCxGZSXCiGgu3Z2uEILw8VAHSuknj2kEA6hgvrT7cCqft2kZ46VLyYrYZEUjftyWlbwwJnRLQKcU+SxMDlXvtZ9QcKs3sneZilKcGMdgxTlD5+JyjwFFrLV7R2rkwLlV9RlqW2rDBfapX8KxB3hOlfIm2ZXAsxqgJyaM7XREoxwiQ+r9lam1zXLVqkazRpB8B2kBxf16s5QI3CbbfQZ1BpxqbMdHSKwuJNED5Ta2AtKykOvXVUVYvR7+cFUfWQrgnXYHVsiL+kgN6s6CSSNLTWV7jbc6yiJH2XQc+jVOIwV6Nt4cVSUBN3ONuVsf+JjNttW8i+3x30Tnia61HcuoGV3YhxNgHTj/SRqToNWG3q0qbSusTtLh7s+9ORZea751um04cxMZb3sftlMu4xft99rNH8Kwv8XRzmAiNbn1a8OlvSedfvsHoTnRxLe1RRBwe0+l+CPcT594sTQlvsFd0L/aV1xewXBO9ppzDOIvxE1f+g0gp2G/bmG20Rtdvk+HVZSqgpkHjzlQjiJ5KU4C6nL7vHmtwkPjiysqG13972/tmu2kOfpLNkV6yMhvcUP80jUJFu31KW09grz4WchNLSrKem3PvVzP/tsfz2oml69s2im3lOFxrmDwgWXN32f9uTVJ6Ihg/l9A6xUZgiVHUU+biMCYFOStlwbfZ3QiihOaM5Kh7HP5gTWVpwqyF8TINyP8e/Q6DGfaZwXliSGDrSFifreJU7miBGN6gBRMqwoq7a8Hy1vzscb/yro2KMM99MsMTPOlZHbAw2MXfXkqGRWiqrzp7lUtaX/ubYdmF0X4jXnkqXbjU9xK6JUBkfQ1tCF7OLk3H8Pm5wzFOZstyMzZjRtB3lr3D+OYwG67+n2ykdsmbyBBFF6Ja0t7l2zJl3XWYs1TNNf1P0yz1x/9b2uX/sK3qijlyihY+dRb2ItBxwnG8r+DV4899MxC8urm74MXFifNbqM91Aw8/BKJ7zkfxxyypjRlWspfLSsgdPVL+XEb5xZpn8Ipwh4RZCaQSi8uJH2NZ3LMpKLKiDSVXXQ9BYEVlWFtVfWx8dW6mCrhgU7/PgCmeMTCKSUzhQkdAx3FEy/SDb72hjPuRkWhGatTRuH+6kngkhHX/7r5Q3WmsqW3bP50IjXsFefu6cKZc5oss5viD5QYhdxQ3o+shHJHW7ruVT0f/wQ52xeOnYK+3mSZ8MrqkB3a4q43GmpzjApOJqdR6UOHHRZB8xZsK0MzRMN+QV1JWUIOmAtI7v/ekxopZFy2IsykF6eiBQWSf0qdcc4Z1XbXubCI/vwAbxcgmZcfsUX2iLSpSPeiLb4jVNVStx2lmuA2sVma8/lF23CHNx7y3WKixCdWnDvrq00Lqso4WdDFAqwoW9z712vARfuZR37NtXL2vbHurelV/Sm9wx/wrU32h36+z3wPv0t2Vs5JFBZYSwr8kPZo0v0roOKWcbSxq6iyLPP4yOofL142+KpWkxYkqos1DtY0yiyb9B20HaxgJaBd/iHj9qongg0EwlTujMrO134HjOvfaib7FJvVewuRBv4RRKT2+fepCOJpzp5CtKLqIIg+of1oZ1Ka7bQD/Jb8hDXnk9otS6EbAxr+JjEOXV6tHEVkHKOIfn1nEBk9ytNK4sOgY1Od0qyYKJFyc+y44FWSWZ/z0PFcJ0VsdIB4v6mIBem4iGk3loETMHlwv9toc0mujHuGO/oScJCklob6YWSkU+20WKMIelibCinDXt/jx1eYYj1rWcFTRcWwvkYQLbQx1eco2GvG3bOvsLbYF/ptVjLea9z6OqMlPu80Q1k8LniNafy0QqT7sN5dAqiDl4IZKHnY+WQ6ldDk3gzq5mSMTFEF5WnIOPIYp9qxpzVtDOoVYT9FGwR90ETJLEl1Dw1YQzhvJ7S9W3UWOp0hgAyfTCYvXtRdHm5C9vPcizZAraw+axnFwS6zcucSBiABHD0Ru63ojXB5cQ9/xQWQt3DFsChaSWdL41TJ6iuImv4I6JnT0R6Q3ieRoyrLZbt64Zok3bRYsCVpagI2w+ccLrWwWkdF7rHH+1WDGAHCbGS3hQx6idlKHN5SsUonJqD1hPQQ81/6BmqzsEXWaeo90hdbUNZEi5YbWu0MITaRROHmmdZwpw3vI98a3cFP1X6kaPl7YPkPXTS7thzNeqn09hXJfi4GtmmKFjo+96D/Pu+p0dFHrAoBHwK5lve+CU41QKbO8peNQQ6fZnvSRaZ5vtC/LqTfyPgVUsele/gvgJsVPfl9BvepKeeNUUuOJ1fEQ29qpDPO45Py7hPK1Wcd72oSSh6MWJB1EGxfeBJYI2gg2yXrc68e9r8EdfSzI0fu5r+1PSQDRpHGlWrC9iXR59KGcuIzJK+JfFWD08FIKs2G/VuDGzm2j0N0vqzoT3m2Ft5zoL3sTwBYjQeTI6VubFKV+sbaQxFc2KFoMJXWAwWny4v8DiY2MvBAMnfPy9md98f/W/AFBLAwQUAAIACAA5indJ6K6h6EoAAABqAAAAGwAAAHVuaXZlcnNhbC91bml2ZXJzYWwucG5nLnhtbLOxr8jNUShLLSrOzM+zVTLUM1Cyt+PlsikoSi3LTC1XqACKGekZQICSQiUqtzwzpSTDVsnCzBAhlpGamZ5RYqtkZmIGF9QHGgkAUEsBAgAAFAACAAgAOIp3SQ5qJE5iBAAABREAAB0AAAAAAAAAAQAAAAAAAAAAAHVuaXZlcnNhbC9jb21tb25fbWVzc2FnZXMubG5nUEsBAgAAFAACAAgAOIp3SQh+CyMpAwAAhgwAACcAAAAAAAAAAQAAAAAAnQQAAHVuaXZlcnNhbC9mbGFzaF9wdWJsaXNoaW5nX3NldHRpbmdzLnhtbFBLAQIAABQAAgAIADiKd0m1/AlkugIAAFUKAAAhAAAAAAAAAAEAAAAAAAsIAAB1bml2ZXJzYWwvZmxhc2hfc2tpbl9zZXR0aW5ncy54bWxQSwECAAAUAAIACAA4indJKpYPZ/4CAACXCwAAJgAAAAAAAAABAAAAAAAECwAAdW5pdmVyc2FsL2h0bWxfcHVibGlzaGluZ19zZXR0aW5ncy54bWxQSwECAAAUAAIACAA4indJaHFSkZoBAAAfBgAAHwAAAAAAAAABAAAAAABGDgAAdW5pdmVyc2FsL2h0bWxfc2tpbl9zZXR0aW5ncy5qc1BLAQIAABQAAgAIADiKd0k9PC/RwQAAAOUBAAAaAAAAAAAAAAEAAAAAAB0QAAB1bml2ZXJzYWwvaTE4bl9wcmVzZXRzLnhtbFBLAQIAABQAAgAIADiKd0mzv7NQbQAAAHIAAAAcAAAAAAAAAAEAAAAAABYRAAB1bml2ZXJzYWwvbG9jYWxfc2V0dGluZ3MueG1sUEsBAgAAFAACAAgARJRXRyO0Tvv7AgAAsAgAABQAAAAAAAAAAQAAAAAAvREAAHVuaXZlcnNhbC9wbGF5ZXIueG1sUEsBAgAAFAACAAgAOIp3SWQx/hTMCAAA/D0AACkAAAAAAAAAAQAAAAAA6hQAAHVuaXZlcnNhbC9za2luX2N1c3RvbWl6YXRpb25fc2V0dGluZ3MueG1sUEsBAgAAFAACAAgAOYp3SeXa0CvvDAAAOhwAABcAAAAAAAAAAAAAAAAA/R0AAHVuaXZlcnNhbC91bml2ZXJzYWwucG5nUEsBAgAAFAACAAgAOYp3SeiuoehKAAAAagAAABsAAAAAAAAAAQAAAAAAISsAAHVuaXZlcnNhbC91bml2ZXJzYWwucG5nLnhtbFBLBQYAAAAACwALAEkDAACkKwAAAAA="/>
  <p:tag name="ISPRING_PRESENTATION_TITLE" val="10118.ppt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8211730"/>
  <p:tag name="MH_LIBRARY" val="GRAPHIC"/>
  <p:tag name="MH_TYPE" val="Other"/>
  <p:tag name="MH_ORDER" val="1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Title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8211730"/>
  <p:tag name="MH_LIBRARY" val="GRAPHIC"/>
  <p:tag name="MH_TYPE" val="Other"/>
  <p:tag name="MH_ORDER" val="1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Title"/>
  <p:tag name="MH_ORDER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8211730"/>
  <p:tag name="MH_LIBRARY" val="GRAPHIC"/>
  <p:tag name="MH_TYPE" val="Other"/>
  <p:tag name="MH_ORDER" val="1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Title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Text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Text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Text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082519"/>
  <p:tag name="MH_LIBRARY" val="GRAPHIC"/>
  <p:tag name="MH_TYPE" val="SubTitle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4180108"/>
  <p:tag name="MH_LIBRARY" val="GRAPHIC"/>
  <p:tag name="MH_ORDER" val="Freeform 5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2215101"/>
  <p:tag name="MH_LIBRARY" val="GRAPHIC"/>
  <p:tag name="MH_TYPE" val="Other"/>
  <p:tag name="MH_ORDER" val="9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337</Words>
  <Application>Microsoft Office PowerPoint</Application>
  <PresentationFormat>宽屏</PresentationFormat>
  <Paragraphs>110</Paragraphs>
  <Slides>13</Slides>
  <Notes>13</Notes>
  <HiddenSlides>0</HiddenSlides>
  <MMClips>2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9" baseType="lpstr">
      <vt:lpstr>Arial Unicode MS</vt:lpstr>
      <vt:lpstr>Kozuka Mincho Pr6N H</vt:lpstr>
      <vt:lpstr>方正兰亭超细黑简体</vt:lpstr>
      <vt:lpstr>方正姚体</vt:lpstr>
      <vt:lpstr>宋体</vt:lpstr>
      <vt:lpstr>微软雅黑</vt:lpstr>
      <vt:lpstr>微软雅黑</vt:lpstr>
      <vt:lpstr>幼圆</vt:lpstr>
      <vt:lpstr>Arial</vt:lpstr>
      <vt:lpstr>Arial Rounded MT Bold</vt:lpstr>
      <vt:lpstr>Calibri</vt:lpstr>
      <vt:lpstr>Calibri Light</vt:lpstr>
      <vt:lpstr>Impact</vt:lpstr>
      <vt:lpstr>Kartika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10118.pptx</dc:title>
  <dc:creator/>
  <cp:lastModifiedBy/>
  <cp:revision>1</cp:revision>
  <dcterms:created xsi:type="dcterms:W3CDTF">2017-02-24T08:46:02Z</dcterms:created>
  <dcterms:modified xsi:type="dcterms:W3CDTF">2018-03-07T15:57:29Z</dcterms:modified>
</cp:coreProperties>
</file>

<file path=docProps/thumbnail.jpeg>
</file>